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33"/>
  </p:notesMasterIdLst>
  <p:sldIdLst>
    <p:sldId id="256" r:id="rId5"/>
    <p:sldId id="298" r:id="rId6"/>
    <p:sldId id="299" r:id="rId7"/>
    <p:sldId id="300" r:id="rId8"/>
    <p:sldId id="258" r:id="rId9"/>
    <p:sldId id="284" r:id="rId10"/>
    <p:sldId id="285" r:id="rId11"/>
    <p:sldId id="274" r:id="rId12"/>
    <p:sldId id="286" r:id="rId13"/>
    <p:sldId id="287" r:id="rId14"/>
    <p:sldId id="276" r:id="rId15"/>
    <p:sldId id="288" r:id="rId16"/>
    <p:sldId id="289" r:id="rId17"/>
    <p:sldId id="290" r:id="rId18"/>
    <p:sldId id="291" r:id="rId19"/>
    <p:sldId id="292" r:id="rId20"/>
    <p:sldId id="295" r:id="rId21"/>
    <p:sldId id="296" r:id="rId22"/>
    <p:sldId id="297" r:id="rId23"/>
    <p:sldId id="301" r:id="rId24"/>
    <p:sldId id="270" r:id="rId25"/>
    <p:sldId id="267" r:id="rId26"/>
    <p:sldId id="260" r:id="rId27"/>
    <p:sldId id="261" r:id="rId28"/>
    <p:sldId id="262" r:id="rId29"/>
    <p:sldId id="263" r:id="rId30"/>
    <p:sldId id="293" r:id="rId31"/>
    <p:sldId id="294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4606" autoAdjust="0"/>
  </p:normalViewPr>
  <p:slideViewPr>
    <p:cSldViewPr snapToGrid="0">
      <p:cViewPr varScale="1">
        <p:scale>
          <a:sx n="70" d="100"/>
          <a:sy n="70" d="100"/>
        </p:scale>
        <p:origin x="1123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38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usuf Satilmis" userId="a3e4faa8-c8db-46ed-9760-fe878fd9015c" providerId="ADAL" clId="{01352331-1841-426D-BEA0-3193740A5343}"/>
    <pc:docChg chg="custSel addSld modSld">
      <pc:chgData name="Yusuf Satilmis" userId="a3e4faa8-c8db-46ed-9760-fe878fd9015c" providerId="ADAL" clId="{01352331-1841-426D-BEA0-3193740A5343}" dt="2023-04-18T11:28:19.075" v="72"/>
      <pc:docMkLst>
        <pc:docMk/>
      </pc:docMkLst>
      <pc:sldChg chg="modSp mod">
        <pc:chgData name="Yusuf Satilmis" userId="a3e4faa8-c8db-46ed-9760-fe878fd9015c" providerId="ADAL" clId="{01352331-1841-426D-BEA0-3193740A5343}" dt="2023-04-18T07:01:06.968" v="5" actId="20577"/>
        <pc:sldMkLst>
          <pc:docMk/>
          <pc:sldMk cId="78332110" sldId="294"/>
        </pc:sldMkLst>
        <pc:spChg chg="mod">
          <ac:chgData name="Yusuf Satilmis" userId="a3e4faa8-c8db-46ed-9760-fe878fd9015c" providerId="ADAL" clId="{01352331-1841-426D-BEA0-3193740A5343}" dt="2023-04-18T07:01:06.968" v="5" actId="20577"/>
          <ac:spMkLst>
            <pc:docMk/>
            <pc:sldMk cId="78332110" sldId="294"/>
            <ac:spMk id="5" creationId="{19093D27-D145-0775-945C-03B6F65A3107}"/>
          </ac:spMkLst>
        </pc:spChg>
      </pc:sldChg>
      <pc:sldChg chg="add">
        <pc:chgData name="Yusuf Satilmis" userId="a3e4faa8-c8db-46ed-9760-fe878fd9015c" providerId="ADAL" clId="{01352331-1841-426D-BEA0-3193740A5343}" dt="2023-04-18T08:24:22.412" v="6"/>
        <pc:sldMkLst>
          <pc:docMk/>
          <pc:sldMk cId="3957817929" sldId="298"/>
        </pc:sldMkLst>
      </pc:sldChg>
      <pc:sldChg chg="add">
        <pc:chgData name="Yusuf Satilmis" userId="a3e4faa8-c8db-46ed-9760-fe878fd9015c" providerId="ADAL" clId="{01352331-1841-426D-BEA0-3193740A5343}" dt="2023-04-18T08:24:22.412" v="6"/>
        <pc:sldMkLst>
          <pc:docMk/>
          <pc:sldMk cId="3301735752" sldId="299"/>
        </pc:sldMkLst>
      </pc:sldChg>
      <pc:sldChg chg="add">
        <pc:chgData name="Yusuf Satilmis" userId="a3e4faa8-c8db-46ed-9760-fe878fd9015c" providerId="ADAL" clId="{01352331-1841-426D-BEA0-3193740A5343}" dt="2023-04-18T08:24:22.412" v="6"/>
        <pc:sldMkLst>
          <pc:docMk/>
          <pc:sldMk cId="3906537751" sldId="300"/>
        </pc:sldMkLst>
      </pc:sldChg>
      <pc:sldChg chg="modSp new mod">
        <pc:chgData name="Yusuf Satilmis" userId="a3e4faa8-c8db-46ed-9760-fe878fd9015c" providerId="ADAL" clId="{01352331-1841-426D-BEA0-3193740A5343}" dt="2023-04-18T11:28:19.075" v="72"/>
        <pc:sldMkLst>
          <pc:docMk/>
          <pc:sldMk cId="1557312077" sldId="301"/>
        </pc:sldMkLst>
        <pc:spChg chg="mod">
          <ac:chgData name="Yusuf Satilmis" userId="a3e4faa8-c8db-46ed-9760-fe878fd9015c" providerId="ADAL" clId="{01352331-1841-426D-BEA0-3193740A5343}" dt="2023-04-18T11:28:19.075" v="72"/>
          <ac:spMkLst>
            <pc:docMk/>
            <pc:sldMk cId="1557312077" sldId="301"/>
            <ac:spMk id="2" creationId="{FE757260-DBF4-E59E-EBC5-DBD708120945}"/>
          </ac:spMkLst>
        </pc:spChg>
        <pc:spChg chg="mod">
          <ac:chgData name="Yusuf Satilmis" userId="a3e4faa8-c8db-46ed-9760-fe878fd9015c" providerId="ADAL" clId="{01352331-1841-426D-BEA0-3193740A5343}" dt="2023-04-18T08:26:18.363" v="71" actId="20577"/>
          <ac:spMkLst>
            <pc:docMk/>
            <pc:sldMk cId="1557312077" sldId="301"/>
            <ac:spMk id="3" creationId="{DC585E6C-4B8A-86D9-B0FC-3DB78FF0BDB9}"/>
          </ac:spMkLst>
        </pc:spChg>
      </pc:sldChg>
    </pc:docChg>
  </pc:docChgLst>
  <pc:docChgLst>
    <pc:chgData name="Ali Kanji" userId="S::alik@justit.co.uk::eb65e205-2bf4-495d-893d-18299fc79ce8" providerId="AD" clId="Web-{7EC88E72-6E79-4BCD-828B-46034D5E5430}"/>
    <pc:docChg chg="modSld">
      <pc:chgData name="Ali Kanji" userId="S::alik@justit.co.uk::eb65e205-2bf4-495d-893d-18299fc79ce8" providerId="AD" clId="Web-{7EC88E72-6E79-4BCD-828B-46034D5E5430}" dt="2024-04-05T15:51:41.018" v="37" actId="20577"/>
      <pc:docMkLst>
        <pc:docMk/>
      </pc:docMkLst>
      <pc:sldChg chg="modSp">
        <pc:chgData name="Ali Kanji" userId="S::alik@justit.co.uk::eb65e205-2bf4-495d-893d-18299fc79ce8" providerId="AD" clId="Web-{7EC88E72-6E79-4BCD-828B-46034D5E5430}" dt="2024-04-05T15:51:41.018" v="37" actId="20577"/>
        <pc:sldMkLst>
          <pc:docMk/>
          <pc:sldMk cId="78332110" sldId="294"/>
        </pc:sldMkLst>
        <pc:spChg chg="mod">
          <ac:chgData name="Ali Kanji" userId="S::alik@justit.co.uk::eb65e205-2bf4-495d-893d-18299fc79ce8" providerId="AD" clId="Web-{7EC88E72-6E79-4BCD-828B-46034D5E5430}" dt="2024-04-05T15:51:41.018" v="37" actId="20577"/>
          <ac:spMkLst>
            <pc:docMk/>
            <pc:sldMk cId="78332110" sldId="294"/>
            <ac:spMk id="5" creationId="{19093D27-D145-0775-945C-03B6F65A3107}"/>
          </ac:spMkLst>
        </pc:spChg>
      </pc:sldChg>
    </pc:docChg>
  </pc:docChgLst>
  <pc:docChgLst>
    <pc:chgData name="Yusuf Satilmis" userId="a3e4faa8-c8db-46ed-9760-fe878fd9015c" providerId="ADAL" clId="{2CB9EECD-81CF-49C4-8D10-57E45116749B}"/>
    <pc:docChg chg="undo custSel addSld delSld modSld sldOrd">
      <pc:chgData name="Yusuf Satilmis" userId="a3e4faa8-c8db-46ed-9760-fe878fd9015c" providerId="ADAL" clId="{2CB9EECD-81CF-49C4-8D10-57E45116749B}" dt="2023-03-03T09:48:36.799" v="1788" actId="20577"/>
      <pc:docMkLst>
        <pc:docMk/>
      </pc:docMkLst>
      <pc:sldChg chg="modSp mod">
        <pc:chgData name="Yusuf Satilmis" userId="a3e4faa8-c8db-46ed-9760-fe878fd9015c" providerId="ADAL" clId="{2CB9EECD-81CF-49C4-8D10-57E45116749B}" dt="2023-02-26T20:49:00.313" v="1697" actId="6549"/>
        <pc:sldMkLst>
          <pc:docMk/>
          <pc:sldMk cId="748280619" sldId="256"/>
        </pc:sldMkLst>
        <pc:spChg chg="mod">
          <ac:chgData name="Yusuf Satilmis" userId="a3e4faa8-c8db-46ed-9760-fe878fd9015c" providerId="ADAL" clId="{2CB9EECD-81CF-49C4-8D10-57E45116749B}" dt="2023-02-26T20:49:00.313" v="1697" actId="6549"/>
          <ac:spMkLst>
            <pc:docMk/>
            <pc:sldMk cId="748280619" sldId="256"/>
            <ac:spMk id="4" creationId="{61255FB1-83F4-FC1F-ACA7-7CB4D3E9B386}"/>
          </ac:spMkLst>
        </pc:spChg>
      </pc:sldChg>
      <pc:sldChg chg="del">
        <pc:chgData name="Yusuf Satilmis" userId="a3e4faa8-c8db-46ed-9760-fe878fd9015c" providerId="ADAL" clId="{2CB9EECD-81CF-49C4-8D10-57E45116749B}" dt="2023-02-22T11:33:18.280" v="226" actId="47"/>
        <pc:sldMkLst>
          <pc:docMk/>
          <pc:sldMk cId="3453490105" sldId="257"/>
        </pc:sldMkLst>
      </pc:sldChg>
      <pc:sldChg chg="addSp delSp modSp mod">
        <pc:chgData name="Yusuf Satilmis" userId="a3e4faa8-c8db-46ed-9760-fe878fd9015c" providerId="ADAL" clId="{2CB9EECD-81CF-49C4-8D10-57E45116749B}" dt="2023-02-22T11:35:51.527" v="289" actId="20577"/>
        <pc:sldMkLst>
          <pc:docMk/>
          <pc:sldMk cId="2619886692" sldId="258"/>
        </pc:sldMkLst>
        <pc:spChg chg="add mod">
          <ac:chgData name="Yusuf Satilmis" userId="a3e4faa8-c8db-46ed-9760-fe878fd9015c" providerId="ADAL" clId="{2CB9EECD-81CF-49C4-8D10-57E45116749B}" dt="2023-02-22T11:35:51.527" v="289" actId="20577"/>
          <ac:spMkLst>
            <pc:docMk/>
            <pc:sldMk cId="2619886692" sldId="258"/>
            <ac:spMk id="2" creationId="{E09C09C1-B99D-31F8-E5C3-1910193D2407}"/>
          </ac:spMkLst>
        </pc:spChg>
        <pc:spChg chg="mod">
          <ac:chgData name="Yusuf Satilmis" userId="a3e4faa8-c8db-46ed-9760-fe878fd9015c" providerId="ADAL" clId="{2CB9EECD-81CF-49C4-8D10-57E45116749B}" dt="2023-02-22T11:29:53.439" v="9" actId="20577"/>
          <ac:spMkLst>
            <pc:docMk/>
            <pc:sldMk cId="2619886692" sldId="258"/>
            <ac:spMk id="6" creationId="{A43C4740-E096-6485-26BA-3A0FB40E815B}"/>
          </ac:spMkLst>
        </pc:spChg>
        <pc:picChg chg="del">
          <ac:chgData name="Yusuf Satilmis" userId="a3e4faa8-c8db-46ed-9760-fe878fd9015c" providerId="ADAL" clId="{2CB9EECD-81CF-49C4-8D10-57E45116749B}" dt="2023-02-22T11:29:55.183" v="10" actId="478"/>
          <ac:picMkLst>
            <pc:docMk/>
            <pc:sldMk cId="2619886692" sldId="258"/>
            <ac:picMk id="5" creationId="{AEB467DB-7F40-3B5F-7D90-3956D1DAD127}"/>
          </ac:picMkLst>
        </pc:picChg>
      </pc:sldChg>
      <pc:sldChg chg="del">
        <pc:chgData name="Yusuf Satilmis" userId="a3e4faa8-c8db-46ed-9760-fe878fd9015c" providerId="ADAL" clId="{2CB9EECD-81CF-49C4-8D10-57E45116749B}" dt="2023-02-22T11:33:17.368" v="225" actId="47"/>
        <pc:sldMkLst>
          <pc:docMk/>
          <pc:sldMk cId="2406350475" sldId="259"/>
        </pc:sldMkLst>
      </pc:sldChg>
      <pc:sldChg chg="addSp delSp modSp mod ord">
        <pc:chgData name="Yusuf Satilmis" userId="a3e4faa8-c8db-46ed-9760-fe878fd9015c" providerId="ADAL" clId="{2CB9EECD-81CF-49C4-8D10-57E45116749B}" dt="2023-02-28T09:50:08.772" v="1749"/>
        <pc:sldMkLst>
          <pc:docMk/>
          <pc:sldMk cId="2873781553" sldId="262"/>
        </pc:sldMkLst>
        <pc:picChg chg="add mod">
          <ac:chgData name="Yusuf Satilmis" userId="a3e4faa8-c8db-46ed-9760-fe878fd9015c" providerId="ADAL" clId="{2CB9EECD-81CF-49C4-8D10-57E45116749B}" dt="2023-02-26T20:37:43.413" v="1350" actId="1076"/>
          <ac:picMkLst>
            <pc:docMk/>
            <pc:sldMk cId="2873781553" sldId="262"/>
            <ac:picMk id="3" creationId="{9DA69501-45BF-5346-2F73-BADCC57EF816}"/>
          </ac:picMkLst>
        </pc:picChg>
        <pc:picChg chg="add mod">
          <ac:chgData name="Yusuf Satilmis" userId="a3e4faa8-c8db-46ed-9760-fe878fd9015c" providerId="ADAL" clId="{2CB9EECD-81CF-49C4-8D10-57E45116749B}" dt="2023-02-26T20:37:53.326" v="1352" actId="1076"/>
          <ac:picMkLst>
            <pc:docMk/>
            <pc:sldMk cId="2873781553" sldId="262"/>
            <ac:picMk id="5" creationId="{D96442C5-D474-D724-6C85-8C67F60B017F}"/>
          </ac:picMkLst>
        </pc:picChg>
        <pc:picChg chg="del">
          <ac:chgData name="Yusuf Satilmis" userId="a3e4faa8-c8db-46ed-9760-fe878fd9015c" providerId="ADAL" clId="{2CB9EECD-81CF-49C4-8D10-57E45116749B}" dt="2023-02-26T20:37:15.047" v="1345" actId="478"/>
          <ac:picMkLst>
            <pc:docMk/>
            <pc:sldMk cId="2873781553" sldId="262"/>
            <ac:picMk id="9" creationId="{A065C6DA-29A4-DBEB-7A08-5B02A7138777}"/>
          </ac:picMkLst>
        </pc:picChg>
        <pc:picChg chg="del">
          <ac:chgData name="Yusuf Satilmis" userId="a3e4faa8-c8db-46ed-9760-fe878fd9015c" providerId="ADAL" clId="{2CB9EECD-81CF-49C4-8D10-57E45116749B}" dt="2023-02-26T20:37:17.155" v="1346" actId="478"/>
          <ac:picMkLst>
            <pc:docMk/>
            <pc:sldMk cId="2873781553" sldId="262"/>
            <ac:picMk id="11" creationId="{973AE9EC-E930-C667-6899-0F5CB1B427E3}"/>
          </ac:picMkLst>
        </pc:picChg>
      </pc:sldChg>
      <pc:sldChg chg="del">
        <pc:chgData name="Yusuf Satilmis" userId="a3e4faa8-c8db-46ed-9760-fe878fd9015c" providerId="ADAL" clId="{2CB9EECD-81CF-49C4-8D10-57E45116749B}" dt="2023-02-26T20:38:17.212" v="1353" actId="47"/>
        <pc:sldMkLst>
          <pc:docMk/>
          <pc:sldMk cId="2667396597" sldId="265"/>
        </pc:sldMkLst>
      </pc:sldChg>
      <pc:sldChg chg="del">
        <pc:chgData name="Yusuf Satilmis" userId="a3e4faa8-c8db-46ed-9760-fe878fd9015c" providerId="ADAL" clId="{2CB9EECD-81CF-49C4-8D10-57E45116749B}" dt="2023-02-22T11:33:18.964" v="227" actId="47"/>
        <pc:sldMkLst>
          <pc:docMk/>
          <pc:sldMk cId="2157898231" sldId="271"/>
        </pc:sldMkLst>
      </pc:sldChg>
      <pc:sldChg chg="addSp delSp modSp del mod">
        <pc:chgData name="Yusuf Satilmis" userId="a3e4faa8-c8db-46ed-9760-fe878fd9015c" providerId="ADAL" clId="{2CB9EECD-81CF-49C4-8D10-57E45116749B}" dt="2023-02-27T20:43:13.576" v="1710" actId="2696"/>
        <pc:sldMkLst>
          <pc:docMk/>
          <pc:sldMk cId="414121442" sldId="272"/>
        </pc:sldMkLst>
        <pc:spChg chg="mod">
          <ac:chgData name="Yusuf Satilmis" userId="a3e4faa8-c8db-46ed-9760-fe878fd9015c" providerId="ADAL" clId="{2CB9EECD-81CF-49C4-8D10-57E45116749B}" dt="2023-02-22T11:43:07.047" v="456" actId="20577"/>
          <ac:spMkLst>
            <pc:docMk/>
            <pc:sldMk cId="414121442" sldId="272"/>
            <ac:spMk id="2" creationId="{7CEA40A8-A7E5-496A-DEBE-A92F1B4650BF}"/>
          </ac:spMkLst>
        </pc:spChg>
        <pc:picChg chg="add mod">
          <ac:chgData name="Yusuf Satilmis" userId="a3e4faa8-c8db-46ed-9760-fe878fd9015c" providerId="ADAL" clId="{2CB9EECD-81CF-49C4-8D10-57E45116749B}" dt="2023-02-26T20:36:17.366" v="1344" actId="1076"/>
          <ac:picMkLst>
            <pc:docMk/>
            <pc:sldMk cId="414121442" sldId="272"/>
            <ac:picMk id="4" creationId="{01AB7DDF-7C9F-4846-8FCB-E5F347D0F82C}"/>
          </ac:picMkLst>
        </pc:picChg>
        <pc:picChg chg="del">
          <ac:chgData name="Yusuf Satilmis" userId="a3e4faa8-c8db-46ed-9760-fe878fd9015c" providerId="ADAL" clId="{2CB9EECD-81CF-49C4-8D10-57E45116749B}" dt="2023-02-26T20:36:01.422" v="1342" actId="478"/>
          <ac:picMkLst>
            <pc:docMk/>
            <pc:sldMk cId="414121442" sldId="272"/>
            <ac:picMk id="5" creationId="{372B1865-DE65-FCF9-3E83-17AAAF1351AA}"/>
          </ac:picMkLst>
        </pc:picChg>
        <pc:inkChg chg="add">
          <ac:chgData name="Yusuf Satilmis" userId="a3e4faa8-c8db-46ed-9760-fe878fd9015c" providerId="ADAL" clId="{2CB9EECD-81CF-49C4-8D10-57E45116749B}" dt="2023-02-26T20:47:09.457" v="1687" actId="9405"/>
          <ac:inkMkLst>
            <pc:docMk/>
            <pc:sldMk cId="414121442" sldId="272"/>
            <ac:inkMk id="6" creationId="{1C4FF3CA-166C-3D50-3D27-E69C413C332C}"/>
          </ac:inkMkLst>
        </pc:inkChg>
      </pc:sldChg>
      <pc:sldChg chg="addSp delSp modSp del mod">
        <pc:chgData name="Yusuf Satilmis" userId="a3e4faa8-c8db-46ed-9760-fe878fd9015c" providerId="ADAL" clId="{2CB9EECD-81CF-49C4-8D10-57E45116749B}" dt="2023-02-22T11:50:41.951" v="766" actId="47"/>
        <pc:sldMkLst>
          <pc:docMk/>
          <pc:sldMk cId="25696748" sldId="273"/>
        </pc:sldMkLst>
        <pc:spChg chg="del mod">
          <ac:chgData name="Yusuf Satilmis" userId="a3e4faa8-c8db-46ed-9760-fe878fd9015c" providerId="ADAL" clId="{2CB9EECD-81CF-49C4-8D10-57E45116749B}" dt="2023-02-22T11:47:42.769" v="606" actId="478"/>
          <ac:spMkLst>
            <pc:docMk/>
            <pc:sldMk cId="25696748" sldId="273"/>
            <ac:spMk id="8" creationId="{22545609-EE75-F36C-7243-9FE1BBCA1909}"/>
          </ac:spMkLst>
        </pc:spChg>
        <pc:grpChg chg="del">
          <ac:chgData name="Yusuf Satilmis" userId="a3e4faa8-c8db-46ed-9760-fe878fd9015c" providerId="ADAL" clId="{2CB9EECD-81CF-49C4-8D10-57E45116749B}" dt="2023-02-22T11:47:37.945" v="604" actId="478"/>
          <ac:grpSpMkLst>
            <pc:docMk/>
            <pc:sldMk cId="25696748" sldId="273"/>
            <ac:grpSpMk id="11" creationId="{5D6DE2A5-A590-6266-9E0F-8E62192C10EE}"/>
          </ac:grpSpMkLst>
        </pc:grpChg>
        <pc:picChg chg="add mod">
          <ac:chgData name="Yusuf Satilmis" userId="a3e4faa8-c8db-46ed-9760-fe878fd9015c" providerId="ADAL" clId="{2CB9EECD-81CF-49C4-8D10-57E45116749B}" dt="2023-02-22T11:47:46.912" v="608" actId="1076"/>
          <ac:picMkLst>
            <pc:docMk/>
            <pc:sldMk cId="25696748" sldId="273"/>
            <ac:picMk id="3" creationId="{9279AE28-6809-091A-21CA-3BF05CA9F7A4}"/>
          </ac:picMkLst>
        </pc:picChg>
        <pc:picChg chg="del">
          <ac:chgData name="Yusuf Satilmis" userId="a3e4faa8-c8db-46ed-9760-fe878fd9015c" providerId="ADAL" clId="{2CB9EECD-81CF-49C4-8D10-57E45116749B}" dt="2023-02-22T11:47:32.461" v="601" actId="478"/>
          <ac:picMkLst>
            <pc:docMk/>
            <pc:sldMk cId="25696748" sldId="273"/>
            <ac:picMk id="5" creationId="{63CDF2FD-DD2D-B0A3-353C-0FB58F6BFCE6}"/>
          </ac:picMkLst>
        </pc:picChg>
        <pc:picChg chg="del">
          <ac:chgData name="Yusuf Satilmis" userId="a3e4faa8-c8db-46ed-9760-fe878fd9015c" providerId="ADAL" clId="{2CB9EECD-81CF-49C4-8D10-57E45116749B}" dt="2023-02-22T11:47:34.481" v="602" actId="478"/>
          <ac:picMkLst>
            <pc:docMk/>
            <pc:sldMk cId="25696748" sldId="273"/>
            <ac:picMk id="7" creationId="{F6D392C2-1DD3-07D3-3633-429BCF69857F}"/>
          </ac:picMkLst>
        </pc:picChg>
        <pc:inkChg chg="del">
          <ac:chgData name="Yusuf Satilmis" userId="a3e4faa8-c8db-46ed-9760-fe878fd9015c" providerId="ADAL" clId="{2CB9EECD-81CF-49C4-8D10-57E45116749B}" dt="2023-02-22T11:47:36.610" v="603" actId="478"/>
          <ac:inkMkLst>
            <pc:docMk/>
            <pc:sldMk cId="25696748" sldId="273"/>
            <ac:inkMk id="12" creationId="{71D468CD-1312-F2BB-A9F0-59C76F5149E0}"/>
          </ac:inkMkLst>
        </pc:inkChg>
      </pc:sldChg>
      <pc:sldChg chg="addSp delSp mod">
        <pc:chgData name="Yusuf Satilmis" userId="a3e4faa8-c8db-46ed-9760-fe878fd9015c" providerId="ADAL" clId="{2CB9EECD-81CF-49C4-8D10-57E45116749B}" dt="2023-02-22T11:51:18.332" v="768" actId="22"/>
        <pc:sldMkLst>
          <pc:docMk/>
          <pc:sldMk cId="745537296" sldId="274"/>
        </pc:sldMkLst>
        <pc:picChg chg="add">
          <ac:chgData name="Yusuf Satilmis" userId="a3e4faa8-c8db-46ed-9760-fe878fd9015c" providerId="ADAL" clId="{2CB9EECD-81CF-49C4-8D10-57E45116749B}" dt="2023-02-22T11:51:18.332" v="768" actId="22"/>
          <ac:picMkLst>
            <pc:docMk/>
            <pc:sldMk cId="745537296" sldId="274"/>
            <ac:picMk id="3" creationId="{5F5675F0-F69B-2BE2-BCFF-2FB10AC3C660}"/>
          </ac:picMkLst>
        </pc:picChg>
        <pc:picChg chg="del">
          <ac:chgData name="Yusuf Satilmis" userId="a3e4faa8-c8db-46ed-9760-fe878fd9015c" providerId="ADAL" clId="{2CB9EECD-81CF-49C4-8D10-57E45116749B}" dt="2023-02-22T11:51:17.188" v="767" actId="478"/>
          <ac:picMkLst>
            <pc:docMk/>
            <pc:sldMk cId="745537296" sldId="274"/>
            <ac:picMk id="7" creationId="{ADF75C65-AFFD-A8D4-CBF1-F4A10F49CBB8}"/>
          </ac:picMkLst>
        </pc:picChg>
      </pc:sldChg>
      <pc:sldChg chg="del">
        <pc:chgData name="Yusuf Satilmis" userId="a3e4faa8-c8db-46ed-9760-fe878fd9015c" providerId="ADAL" clId="{2CB9EECD-81CF-49C4-8D10-57E45116749B}" dt="2023-02-22T11:53:33.589" v="807" actId="2696"/>
        <pc:sldMkLst>
          <pc:docMk/>
          <pc:sldMk cId="1663849698" sldId="275"/>
        </pc:sldMkLst>
      </pc:sldChg>
      <pc:sldChg chg="addSp delSp modSp mod">
        <pc:chgData name="Yusuf Satilmis" userId="a3e4faa8-c8db-46ed-9760-fe878fd9015c" providerId="ADAL" clId="{2CB9EECD-81CF-49C4-8D10-57E45116749B}" dt="2023-02-22T11:52:41.520" v="806" actId="20577"/>
        <pc:sldMkLst>
          <pc:docMk/>
          <pc:sldMk cId="2982557274" sldId="276"/>
        </pc:sldMkLst>
        <pc:spChg chg="mod">
          <ac:chgData name="Yusuf Satilmis" userId="a3e4faa8-c8db-46ed-9760-fe878fd9015c" providerId="ADAL" clId="{2CB9EECD-81CF-49C4-8D10-57E45116749B}" dt="2023-02-22T11:51:34.817" v="775" actId="20577"/>
          <ac:spMkLst>
            <pc:docMk/>
            <pc:sldMk cId="2982557274" sldId="276"/>
            <ac:spMk id="2" creationId="{DAED493A-6568-9131-9A6D-DA4280966739}"/>
          </ac:spMkLst>
        </pc:spChg>
        <pc:spChg chg="add del mod">
          <ac:chgData name="Yusuf Satilmis" userId="a3e4faa8-c8db-46ed-9760-fe878fd9015c" providerId="ADAL" clId="{2CB9EECD-81CF-49C4-8D10-57E45116749B}" dt="2023-02-22T11:52:25.400" v="793" actId="478"/>
          <ac:spMkLst>
            <pc:docMk/>
            <pc:sldMk cId="2982557274" sldId="276"/>
            <ac:spMk id="4" creationId="{2558BC6A-FFB6-4647-69A2-1610F7BE777D}"/>
          </ac:spMkLst>
        </pc:spChg>
        <pc:spChg chg="del">
          <ac:chgData name="Yusuf Satilmis" userId="a3e4faa8-c8db-46ed-9760-fe878fd9015c" providerId="ADAL" clId="{2CB9EECD-81CF-49C4-8D10-57E45116749B}" dt="2023-02-22T11:51:31.379" v="770" actId="478"/>
          <ac:spMkLst>
            <pc:docMk/>
            <pc:sldMk cId="2982557274" sldId="276"/>
            <ac:spMk id="7" creationId="{D340B6FB-D31E-0F8D-A552-2346B7401208}"/>
          </ac:spMkLst>
        </pc:spChg>
        <pc:spChg chg="add mod">
          <ac:chgData name="Yusuf Satilmis" userId="a3e4faa8-c8db-46ed-9760-fe878fd9015c" providerId="ADAL" clId="{2CB9EECD-81CF-49C4-8D10-57E45116749B}" dt="2023-02-22T11:52:41.520" v="806" actId="20577"/>
          <ac:spMkLst>
            <pc:docMk/>
            <pc:sldMk cId="2982557274" sldId="276"/>
            <ac:spMk id="8" creationId="{5D008887-7728-5521-1DE3-63A0A1AA8A6E}"/>
          </ac:spMkLst>
        </pc:spChg>
        <pc:picChg chg="del">
          <ac:chgData name="Yusuf Satilmis" userId="a3e4faa8-c8db-46ed-9760-fe878fd9015c" providerId="ADAL" clId="{2CB9EECD-81CF-49C4-8D10-57E45116749B}" dt="2023-02-22T11:51:28.567" v="769" actId="478"/>
          <ac:picMkLst>
            <pc:docMk/>
            <pc:sldMk cId="2982557274" sldId="276"/>
            <ac:picMk id="5" creationId="{555BC9FB-F68B-E438-7D10-E60AE9F108BE}"/>
          </ac:picMkLst>
        </pc:picChg>
      </pc:sldChg>
      <pc:sldChg chg="del">
        <pc:chgData name="Yusuf Satilmis" userId="a3e4faa8-c8db-46ed-9760-fe878fd9015c" providerId="ADAL" clId="{2CB9EECD-81CF-49C4-8D10-57E45116749B}" dt="2023-02-22T11:59:09.395" v="1203" actId="47"/>
        <pc:sldMkLst>
          <pc:docMk/>
          <pc:sldMk cId="2583991409" sldId="277"/>
        </pc:sldMkLst>
      </pc:sldChg>
      <pc:sldChg chg="del">
        <pc:chgData name="Yusuf Satilmis" userId="a3e4faa8-c8db-46ed-9760-fe878fd9015c" providerId="ADAL" clId="{2CB9EECD-81CF-49C4-8D10-57E45116749B}" dt="2023-02-22T11:59:13.452" v="1204" actId="47"/>
        <pc:sldMkLst>
          <pc:docMk/>
          <pc:sldMk cId="1877522771" sldId="278"/>
        </pc:sldMkLst>
      </pc:sldChg>
      <pc:sldChg chg="del">
        <pc:chgData name="Yusuf Satilmis" userId="a3e4faa8-c8db-46ed-9760-fe878fd9015c" providerId="ADAL" clId="{2CB9EECD-81CF-49C4-8D10-57E45116749B}" dt="2023-02-22T11:59:31.968" v="1205" actId="47"/>
        <pc:sldMkLst>
          <pc:docMk/>
          <pc:sldMk cId="4030858510" sldId="279"/>
        </pc:sldMkLst>
      </pc:sldChg>
      <pc:sldChg chg="del">
        <pc:chgData name="Yusuf Satilmis" userId="a3e4faa8-c8db-46ed-9760-fe878fd9015c" providerId="ADAL" clId="{2CB9EECD-81CF-49C4-8D10-57E45116749B}" dt="2023-02-22T11:59:34.009" v="1206" actId="47"/>
        <pc:sldMkLst>
          <pc:docMk/>
          <pc:sldMk cId="4177249587" sldId="280"/>
        </pc:sldMkLst>
      </pc:sldChg>
      <pc:sldChg chg="del">
        <pc:chgData name="Yusuf Satilmis" userId="a3e4faa8-c8db-46ed-9760-fe878fd9015c" providerId="ADAL" clId="{2CB9EECD-81CF-49C4-8D10-57E45116749B}" dt="2023-02-22T11:59:36.806" v="1207" actId="47"/>
        <pc:sldMkLst>
          <pc:docMk/>
          <pc:sldMk cId="2217289123" sldId="282"/>
        </pc:sldMkLst>
      </pc:sldChg>
      <pc:sldChg chg="modSp del mod">
        <pc:chgData name="Yusuf Satilmis" userId="a3e4faa8-c8db-46ed-9760-fe878fd9015c" providerId="ADAL" clId="{2CB9EECD-81CF-49C4-8D10-57E45116749B}" dt="2023-02-26T20:35:45.414" v="1341" actId="47"/>
        <pc:sldMkLst>
          <pc:docMk/>
          <pc:sldMk cId="3142842086" sldId="283"/>
        </pc:sldMkLst>
        <pc:spChg chg="mod">
          <ac:chgData name="Yusuf Satilmis" userId="a3e4faa8-c8db-46ed-9760-fe878fd9015c" providerId="ADAL" clId="{2CB9EECD-81CF-49C4-8D10-57E45116749B}" dt="2023-02-22T11:37:34.304" v="290" actId="20577"/>
          <ac:spMkLst>
            <pc:docMk/>
            <pc:sldMk cId="3142842086" sldId="283"/>
            <ac:spMk id="2" creationId="{A5EF991C-91C5-E504-175B-06A28BE36C56}"/>
          </ac:spMkLst>
        </pc:spChg>
        <pc:spChg chg="mod">
          <ac:chgData name="Yusuf Satilmis" userId="a3e4faa8-c8db-46ed-9760-fe878fd9015c" providerId="ADAL" clId="{2CB9EECD-81CF-49C4-8D10-57E45116749B}" dt="2023-02-22T13:46:52.887" v="1339" actId="207"/>
          <ac:spMkLst>
            <pc:docMk/>
            <pc:sldMk cId="3142842086" sldId="283"/>
            <ac:spMk id="3" creationId="{DC7AE393-711E-5FF7-00EA-DF489708E9CD}"/>
          </ac:spMkLst>
        </pc:spChg>
      </pc:sldChg>
      <pc:sldChg chg="addSp delSp modSp new mod">
        <pc:chgData name="Yusuf Satilmis" userId="a3e4faa8-c8db-46ed-9760-fe878fd9015c" providerId="ADAL" clId="{2CB9EECD-81CF-49C4-8D10-57E45116749B}" dt="2023-02-27T20:43:03.370" v="1709" actId="1076"/>
        <pc:sldMkLst>
          <pc:docMk/>
          <pc:sldMk cId="1805092604" sldId="284"/>
        </pc:sldMkLst>
        <pc:spChg chg="mod">
          <ac:chgData name="Yusuf Satilmis" userId="a3e4faa8-c8db-46ed-9760-fe878fd9015c" providerId="ADAL" clId="{2CB9EECD-81CF-49C4-8D10-57E45116749B}" dt="2023-02-26T19:25:15.002" v="1340" actId="20577"/>
          <ac:spMkLst>
            <pc:docMk/>
            <pc:sldMk cId="1805092604" sldId="284"/>
            <ac:spMk id="2" creationId="{5FF4DF6B-BD9A-B9DF-6322-0AE84398A034}"/>
          </ac:spMkLst>
        </pc:spChg>
        <pc:spChg chg="mod">
          <ac:chgData name="Yusuf Satilmis" userId="a3e4faa8-c8db-46ed-9760-fe878fd9015c" providerId="ADAL" clId="{2CB9EECD-81CF-49C4-8D10-57E45116749B}" dt="2023-02-22T11:38:01.462" v="319" actId="20577"/>
          <ac:spMkLst>
            <pc:docMk/>
            <pc:sldMk cId="1805092604" sldId="284"/>
            <ac:spMk id="3" creationId="{DFF5EAE5-2DC7-646C-79A4-F92033E9C111}"/>
          </ac:spMkLst>
        </pc:spChg>
        <pc:spChg chg="add del mod ord">
          <ac:chgData name="Yusuf Satilmis" userId="a3e4faa8-c8db-46ed-9760-fe878fd9015c" providerId="ADAL" clId="{2CB9EECD-81CF-49C4-8D10-57E45116749B}" dt="2023-02-22T11:40:12.001" v="418" actId="478"/>
          <ac:spMkLst>
            <pc:docMk/>
            <pc:sldMk cId="1805092604" sldId="284"/>
            <ac:spMk id="6" creationId="{2917C427-A156-0A24-CA3B-0AF13BC7C5EA}"/>
          </ac:spMkLst>
        </pc:spChg>
        <pc:picChg chg="add mod">
          <ac:chgData name="Yusuf Satilmis" userId="a3e4faa8-c8db-46ed-9760-fe878fd9015c" providerId="ADAL" clId="{2CB9EECD-81CF-49C4-8D10-57E45116749B}" dt="2023-02-27T20:43:03.370" v="1709" actId="1076"/>
          <ac:picMkLst>
            <pc:docMk/>
            <pc:sldMk cId="1805092604" sldId="284"/>
            <ac:picMk id="5" creationId="{46C45F5C-EC3F-BB00-64E4-B4C3E26752EB}"/>
          </ac:picMkLst>
        </pc:picChg>
        <pc:picChg chg="add del mod ord">
          <ac:chgData name="Yusuf Satilmis" userId="a3e4faa8-c8db-46ed-9760-fe878fd9015c" providerId="ADAL" clId="{2CB9EECD-81CF-49C4-8D10-57E45116749B}" dt="2023-02-22T11:45:40.907" v="593" actId="478"/>
          <ac:picMkLst>
            <pc:docMk/>
            <pc:sldMk cId="1805092604" sldId="284"/>
            <ac:picMk id="5" creationId="{B41C13A8-4EBC-56C3-6826-8E91C6A711F6}"/>
          </ac:picMkLst>
        </pc:picChg>
        <pc:picChg chg="add del mod">
          <ac:chgData name="Yusuf Satilmis" userId="a3e4faa8-c8db-46ed-9760-fe878fd9015c" providerId="ADAL" clId="{2CB9EECD-81CF-49C4-8D10-57E45116749B}" dt="2023-02-22T11:45:41.717" v="594" actId="478"/>
          <ac:picMkLst>
            <pc:docMk/>
            <pc:sldMk cId="1805092604" sldId="284"/>
            <ac:picMk id="8" creationId="{113414C3-C552-C751-0795-501520851C53}"/>
          </ac:picMkLst>
        </pc:picChg>
        <pc:picChg chg="add del mod">
          <ac:chgData name="Yusuf Satilmis" userId="a3e4faa8-c8db-46ed-9760-fe878fd9015c" providerId="ADAL" clId="{2CB9EECD-81CF-49C4-8D10-57E45116749B}" dt="2023-02-22T11:45:42.744" v="595" actId="478"/>
          <ac:picMkLst>
            <pc:docMk/>
            <pc:sldMk cId="1805092604" sldId="284"/>
            <ac:picMk id="10" creationId="{FDBC5196-E487-11E8-E8C4-03178C1C1B95}"/>
          </ac:picMkLst>
        </pc:picChg>
      </pc:sldChg>
      <pc:sldChg chg="addSp delSp modSp new mod">
        <pc:chgData name="Yusuf Satilmis" userId="a3e4faa8-c8db-46ed-9760-fe878fd9015c" providerId="ADAL" clId="{2CB9EECD-81CF-49C4-8D10-57E45116749B}" dt="2023-02-22T11:50:28.613" v="765" actId="207"/>
        <pc:sldMkLst>
          <pc:docMk/>
          <pc:sldMk cId="762606188" sldId="285"/>
        </pc:sldMkLst>
        <pc:spChg chg="mod">
          <ac:chgData name="Yusuf Satilmis" userId="a3e4faa8-c8db-46ed-9760-fe878fd9015c" providerId="ADAL" clId="{2CB9EECD-81CF-49C4-8D10-57E45116749B}" dt="2023-02-22T11:49:40.190" v="760" actId="20577"/>
          <ac:spMkLst>
            <pc:docMk/>
            <pc:sldMk cId="762606188" sldId="285"/>
            <ac:spMk id="2" creationId="{B0CA7F30-6277-DD4D-0C9A-736EAD28C65B}"/>
          </ac:spMkLst>
        </pc:spChg>
        <pc:spChg chg="mod">
          <ac:chgData name="Yusuf Satilmis" userId="a3e4faa8-c8db-46ed-9760-fe878fd9015c" providerId="ADAL" clId="{2CB9EECD-81CF-49C4-8D10-57E45116749B}" dt="2023-02-22T11:48:04.632" v="629" actId="20577"/>
          <ac:spMkLst>
            <pc:docMk/>
            <pc:sldMk cId="762606188" sldId="285"/>
            <ac:spMk id="3" creationId="{73F6418D-66DE-89F3-DA38-89EF8B5C2B42}"/>
          </ac:spMkLst>
        </pc:spChg>
        <pc:picChg chg="add del mod">
          <ac:chgData name="Yusuf Satilmis" userId="a3e4faa8-c8db-46ed-9760-fe878fd9015c" providerId="ADAL" clId="{2CB9EECD-81CF-49C4-8D10-57E45116749B}" dt="2023-02-22T11:48:42.558" v="660" actId="478"/>
          <ac:picMkLst>
            <pc:docMk/>
            <pc:sldMk cId="762606188" sldId="285"/>
            <ac:picMk id="4" creationId="{4AC91E06-2594-C777-1FC3-4BE9008D3F6F}"/>
          </ac:picMkLst>
        </pc:picChg>
        <pc:picChg chg="add mod">
          <ac:chgData name="Yusuf Satilmis" userId="a3e4faa8-c8db-46ed-9760-fe878fd9015c" providerId="ADAL" clId="{2CB9EECD-81CF-49C4-8D10-57E45116749B}" dt="2023-02-22T11:49:22.191" v="730" actId="1076"/>
          <ac:picMkLst>
            <pc:docMk/>
            <pc:sldMk cId="762606188" sldId="285"/>
            <ac:picMk id="6" creationId="{0A03346E-4A41-2305-3069-09836B8CC2D5}"/>
          </ac:picMkLst>
        </pc:picChg>
        <pc:picChg chg="add mod">
          <ac:chgData name="Yusuf Satilmis" userId="a3e4faa8-c8db-46ed-9760-fe878fd9015c" providerId="ADAL" clId="{2CB9EECD-81CF-49C4-8D10-57E45116749B}" dt="2023-02-22T11:50:28.613" v="765" actId="207"/>
          <ac:picMkLst>
            <pc:docMk/>
            <pc:sldMk cId="762606188" sldId="285"/>
            <ac:picMk id="8" creationId="{0425EEBC-7B07-09D2-BA6B-28CCF727B3AE}"/>
          </ac:picMkLst>
        </pc:picChg>
      </pc:sldChg>
      <pc:sldChg chg="addSp modSp new del mod ord">
        <pc:chgData name="Yusuf Satilmis" userId="a3e4faa8-c8db-46ed-9760-fe878fd9015c" providerId="ADAL" clId="{2CB9EECD-81CF-49C4-8D10-57E45116749B}" dt="2023-02-22T11:45:56.094" v="600" actId="47"/>
        <pc:sldMkLst>
          <pc:docMk/>
          <pc:sldMk cId="2150061370" sldId="285"/>
        </pc:sldMkLst>
        <pc:spChg chg="mod">
          <ac:chgData name="Yusuf Satilmis" userId="a3e4faa8-c8db-46ed-9760-fe878fd9015c" providerId="ADAL" clId="{2CB9EECD-81CF-49C4-8D10-57E45116749B}" dt="2023-02-22T11:44:16.483" v="579" actId="20577"/>
          <ac:spMkLst>
            <pc:docMk/>
            <pc:sldMk cId="2150061370" sldId="285"/>
            <ac:spMk id="2" creationId="{8D49735C-E758-819B-29F7-DEC3DC11D20F}"/>
          </ac:spMkLst>
        </pc:spChg>
        <pc:spChg chg="mod">
          <ac:chgData name="Yusuf Satilmis" userId="a3e4faa8-c8db-46ed-9760-fe878fd9015c" providerId="ADAL" clId="{2CB9EECD-81CF-49C4-8D10-57E45116749B}" dt="2023-02-22T11:43:47.968" v="480" actId="20577"/>
          <ac:spMkLst>
            <pc:docMk/>
            <pc:sldMk cId="2150061370" sldId="285"/>
            <ac:spMk id="3" creationId="{E5F6A813-FABA-D28F-9134-1357CE5DBC2A}"/>
          </ac:spMkLst>
        </pc:spChg>
        <pc:picChg chg="add mod">
          <ac:chgData name="Yusuf Satilmis" userId="a3e4faa8-c8db-46ed-9760-fe878fd9015c" providerId="ADAL" clId="{2CB9EECD-81CF-49C4-8D10-57E45116749B}" dt="2023-02-22T11:45:13.680" v="588" actId="14100"/>
          <ac:picMkLst>
            <pc:docMk/>
            <pc:sldMk cId="2150061370" sldId="285"/>
            <ac:picMk id="5" creationId="{62BA99BC-1712-C116-8593-89E73409B409}"/>
          </ac:picMkLst>
        </pc:picChg>
        <pc:picChg chg="add mod">
          <ac:chgData name="Yusuf Satilmis" userId="a3e4faa8-c8db-46ed-9760-fe878fd9015c" providerId="ADAL" clId="{2CB9EECD-81CF-49C4-8D10-57E45116749B}" dt="2023-02-22T11:45:15.820" v="589" actId="1076"/>
          <ac:picMkLst>
            <pc:docMk/>
            <pc:sldMk cId="2150061370" sldId="285"/>
            <ac:picMk id="6" creationId="{358B39BF-5417-00F8-77E8-7018FC1F3B11}"/>
          </ac:picMkLst>
        </pc:picChg>
      </pc:sldChg>
      <pc:sldChg chg="new del">
        <pc:chgData name="Yusuf Satilmis" userId="a3e4faa8-c8db-46ed-9760-fe878fd9015c" providerId="ADAL" clId="{2CB9EECD-81CF-49C4-8D10-57E45116749B}" dt="2023-02-22T11:43:06.505" v="455" actId="680"/>
        <pc:sldMkLst>
          <pc:docMk/>
          <pc:sldMk cId="2372878513" sldId="285"/>
        </pc:sldMkLst>
      </pc:sldChg>
      <pc:sldChg chg="addSp modSp new mod">
        <pc:chgData name="Yusuf Satilmis" userId="a3e4faa8-c8db-46ed-9760-fe878fd9015c" providerId="ADAL" clId="{2CB9EECD-81CF-49C4-8D10-57E45116749B}" dt="2023-02-22T11:56:36.154" v="963" actId="20577"/>
        <pc:sldMkLst>
          <pc:docMk/>
          <pc:sldMk cId="4080673813" sldId="286"/>
        </pc:sldMkLst>
        <pc:spChg chg="mod">
          <ac:chgData name="Yusuf Satilmis" userId="a3e4faa8-c8db-46ed-9760-fe878fd9015c" providerId="ADAL" clId="{2CB9EECD-81CF-49C4-8D10-57E45116749B}" dt="2023-02-22T11:56:36.154" v="963" actId="20577"/>
          <ac:spMkLst>
            <pc:docMk/>
            <pc:sldMk cId="4080673813" sldId="286"/>
            <ac:spMk id="2" creationId="{9CBC12E7-D498-D66F-C248-9172656C9B31}"/>
          </ac:spMkLst>
        </pc:spChg>
        <pc:spChg chg="mod">
          <ac:chgData name="Yusuf Satilmis" userId="a3e4faa8-c8db-46ed-9760-fe878fd9015c" providerId="ADAL" clId="{2CB9EECD-81CF-49C4-8D10-57E45116749B}" dt="2023-02-22T11:53:55.033" v="827" actId="20577"/>
          <ac:spMkLst>
            <pc:docMk/>
            <pc:sldMk cId="4080673813" sldId="286"/>
            <ac:spMk id="3" creationId="{18A669A6-141E-5C49-6A6E-E5160D0EE11B}"/>
          </ac:spMkLst>
        </pc:spChg>
        <pc:picChg chg="add mod">
          <ac:chgData name="Yusuf Satilmis" userId="a3e4faa8-c8db-46ed-9760-fe878fd9015c" providerId="ADAL" clId="{2CB9EECD-81CF-49C4-8D10-57E45116749B}" dt="2023-02-22T11:56:27.387" v="951" actId="1076"/>
          <ac:picMkLst>
            <pc:docMk/>
            <pc:sldMk cId="4080673813" sldId="286"/>
            <ac:picMk id="5" creationId="{7F0AAFDA-4B22-5D17-3032-4AF6372465DA}"/>
          </ac:picMkLst>
        </pc:picChg>
      </pc:sldChg>
      <pc:sldChg chg="addSp delSp modSp new mod ord">
        <pc:chgData name="Yusuf Satilmis" userId="a3e4faa8-c8db-46ed-9760-fe878fd9015c" providerId="ADAL" clId="{2CB9EECD-81CF-49C4-8D10-57E45116749B}" dt="2023-02-22T11:59:03.241" v="1202"/>
        <pc:sldMkLst>
          <pc:docMk/>
          <pc:sldMk cId="1139152998" sldId="287"/>
        </pc:sldMkLst>
        <pc:spChg chg="mod">
          <ac:chgData name="Yusuf Satilmis" userId="a3e4faa8-c8db-46ed-9760-fe878fd9015c" providerId="ADAL" clId="{2CB9EECD-81CF-49C4-8D10-57E45116749B}" dt="2023-02-22T11:57:47.720" v="1192" actId="20577"/>
          <ac:spMkLst>
            <pc:docMk/>
            <pc:sldMk cId="1139152998" sldId="287"/>
            <ac:spMk id="2" creationId="{28DFC5FE-39E4-ADCA-B0D0-C6DC0B1664E8}"/>
          </ac:spMkLst>
        </pc:spChg>
        <pc:spChg chg="mod">
          <ac:chgData name="Yusuf Satilmis" userId="a3e4faa8-c8db-46ed-9760-fe878fd9015c" providerId="ADAL" clId="{2CB9EECD-81CF-49C4-8D10-57E45116749B}" dt="2023-02-22T11:56:50.201" v="987" actId="20577"/>
          <ac:spMkLst>
            <pc:docMk/>
            <pc:sldMk cId="1139152998" sldId="287"/>
            <ac:spMk id="3" creationId="{6E132BEF-D185-0FF9-9D17-C4A4E3B336C5}"/>
          </ac:spMkLst>
        </pc:spChg>
        <pc:picChg chg="add del">
          <ac:chgData name="Yusuf Satilmis" userId="a3e4faa8-c8db-46ed-9760-fe878fd9015c" providerId="ADAL" clId="{2CB9EECD-81CF-49C4-8D10-57E45116749B}" dt="2023-02-22T11:57:50.816" v="1194" actId="478"/>
          <ac:picMkLst>
            <pc:docMk/>
            <pc:sldMk cId="1139152998" sldId="287"/>
            <ac:picMk id="5" creationId="{17C040BF-E00A-6009-F799-33DA2F93FB1A}"/>
          </ac:picMkLst>
        </pc:picChg>
        <pc:picChg chg="add del mod">
          <ac:chgData name="Yusuf Satilmis" userId="a3e4faa8-c8db-46ed-9760-fe878fd9015c" providerId="ADAL" clId="{2CB9EECD-81CF-49C4-8D10-57E45116749B}" dt="2023-02-22T11:58:44.979" v="1197" actId="478"/>
          <ac:picMkLst>
            <pc:docMk/>
            <pc:sldMk cId="1139152998" sldId="287"/>
            <ac:picMk id="7" creationId="{B618AD26-87D1-5191-1BB4-31876B779458}"/>
          </ac:picMkLst>
        </pc:picChg>
        <pc:picChg chg="add mod">
          <ac:chgData name="Yusuf Satilmis" userId="a3e4faa8-c8db-46ed-9760-fe878fd9015c" providerId="ADAL" clId="{2CB9EECD-81CF-49C4-8D10-57E45116749B}" dt="2023-02-22T11:58:49.732" v="1200" actId="14100"/>
          <ac:picMkLst>
            <pc:docMk/>
            <pc:sldMk cId="1139152998" sldId="287"/>
            <ac:picMk id="9" creationId="{6BC53ECF-7FF5-2E13-C12C-0F4EC94CC2CF}"/>
          </ac:picMkLst>
        </pc:picChg>
      </pc:sldChg>
      <pc:sldChg chg="addSp delSp modSp new mod">
        <pc:chgData name="Yusuf Satilmis" userId="a3e4faa8-c8db-46ed-9760-fe878fd9015c" providerId="ADAL" clId="{2CB9EECD-81CF-49C4-8D10-57E45116749B}" dt="2023-02-28T15:19:53.574" v="1784" actId="20577"/>
        <pc:sldMkLst>
          <pc:docMk/>
          <pc:sldMk cId="395067844" sldId="288"/>
        </pc:sldMkLst>
        <pc:spChg chg="del">
          <ac:chgData name="Yusuf Satilmis" userId="a3e4faa8-c8db-46ed-9760-fe878fd9015c" providerId="ADAL" clId="{2CB9EECD-81CF-49C4-8D10-57E45116749B}" dt="2023-02-22T12:00:55.571" v="1214" actId="478"/>
          <ac:spMkLst>
            <pc:docMk/>
            <pc:sldMk cId="395067844" sldId="288"/>
            <ac:spMk id="2" creationId="{80709800-72B2-9B58-9B37-1B49F9450CA9}"/>
          </ac:spMkLst>
        </pc:spChg>
        <pc:spChg chg="mod">
          <ac:chgData name="Yusuf Satilmis" userId="a3e4faa8-c8db-46ed-9760-fe878fd9015c" providerId="ADAL" clId="{2CB9EECD-81CF-49C4-8D10-57E45116749B}" dt="2023-02-22T12:01:16.669" v="1230" actId="20577"/>
          <ac:spMkLst>
            <pc:docMk/>
            <pc:sldMk cId="395067844" sldId="288"/>
            <ac:spMk id="3" creationId="{218A8059-9811-1847-633A-F2294D7058C2}"/>
          </ac:spMkLst>
        </pc:spChg>
        <pc:spChg chg="add mod">
          <ac:chgData name="Yusuf Satilmis" userId="a3e4faa8-c8db-46ed-9760-fe878fd9015c" providerId="ADAL" clId="{2CB9EECD-81CF-49C4-8D10-57E45116749B}" dt="2023-02-28T15:19:53.574" v="1784" actId="20577"/>
          <ac:spMkLst>
            <pc:docMk/>
            <pc:sldMk cId="395067844" sldId="288"/>
            <ac:spMk id="5" creationId="{C6AB72DF-EAD6-6C2C-BD3C-55013AF0F042}"/>
          </ac:spMkLst>
        </pc:spChg>
      </pc:sldChg>
      <pc:sldChg chg="new del ord">
        <pc:chgData name="Yusuf Satilmis" userId="a3e4faa8-c8db-46ed-9760-fe878fd9015c" providerId="ADAL" clId="{2CB9EECD-81CF-49C4-8D10-57E45116749B}" dt="2023-02-22T11:59:50.615" v="1211" actId="2696"/>
        <pc:sldMkLst>
          <pc:docMk/>
          <pc:sldMk cId="1937953282" sldId="288"/>
        </pc:sldMkLst>
      </pc:sldChg>
      <pc:sldChg chg="addSp delSp modSp new mod">
        <pc:chgData name="Yusuf Satilmis" userId="a3e4faa8-c8db-46ed-9760-fe878fd9015c" providerId="ADAL" clId="{2CB9EECD-81CF-49C4-8D10-57E45116749B}" dt="2023-02-22T12:01:57.173" v="1252" actId="20577"/>
        <pc:sldMkLst>
          <pc:docMk/>
          <pc:sldMk cId="3291258040" sldId="289"/>
        </pc:sldMkLst>
        <pc:spChg chg="del">
          <ac:chgData name="Yusuf Satilmis" userId="a3e4faa8-c8db-46ed-9760-fe878fd9015c" providerId="ADAL" clId="{2CB9EECD-81CF-49C4-8D10-57E45116749B}" dt="2023-02-22T12:01:42.706" v="1234" actId="478"/>
          <ac:spMkLst>
            <pc:docMk/>
            <pc:sldMk cId="3291258040" sldId="289"/>
            <ac:spMk id="2" creationId="{B37C0934-2142-16F0-1698-335AD7EEFD2F}"/>
          </ac:spMkLst>
        </pc:spChg>
        <pc:spChg chg="mod">
          <ac:chgData name="Yusuf Satilmis" userId="a3e4faa8-c8db-46ed-9760-fe878fd9015c" providerId="ADAL" clId="{2CB9EECD-81CF-49C4-8D10-57E45116749B}" dt="2023-02-22T12:01:57.173" v="1252" actId="20577"/>
          <ac:spMkLst>
            <pc:docMk/>
            <pc:sldMk cId="3291258040" sldId="289"/>
            <ac:spMk id="3" creationId="{5FDDC9E4-58E3-C4B8-D6C7-808DBE9E47B8}"/>
          </ac:spMkLst>
        </pc:spChg>
        <pc:spChg chg="add mod">
          <ac:chgData name="Yusuf Satilmis" userId="a3e4faa8-c8db-46ed-9760-fe878fd9015c" providerId="ADAL" clId="{2CB9EECD-81CF-49C4-8D10-57E45116749B}" dt="2023-02-22T12:01:50.024" v="1242" actId="403"/>
          <ac:spMkLst>
            <pc:docMk/>
            <pc:sldMk cId="3291258040" sldId="289"/>
            <ac:spMk id="5" creationId="{45330978-610E-AC72-BF8D-96017F4A5D21}"/>
          </ac:spMkLst>
        </pc:spChg>
      </pc:sldChg>
      <pc:sldChg chg="addSp delSp modSp new mod">
        <pc:chgData name="Yusuf Satilmis" userId="a3e4faa8-c8db-46ed-9760-fe878fd9015c" providerId="ADAL" clId="{2CB9EECD-81CF-49C4-8D10-57E45116749B}" dt="2023-02-26T20:50:03.871" v="1706" actId="403"/>
        <pc:sldMkLst>
          <pc:docMk/>
          <pc:sldMk cId="1650998164" sldId="290"/>
        </pc:sldMkLst>
        <pc:spChg chg="del">
          <ac:chgData name="Yusuf Satilmis" userId="a3e4faa8-c8db-46ed-9760-fe878fd9015c" providerId="ADAL" clId="{2CB9EECD-81CF-49C4-8D10-57E45116749B}" dt="2023-02-22T12:02:14.025" v="1254" actId="478"/>
          <ac:spMkLst>
            <pc:docMk/>
            <pc:sldMk cId="1650998164" sldId="290"/>
            <ac:spMk id="2" creationId="{CA0899C0-901B-F14C-4902-678290E49DCC}"/>
          </ac:spMkLst>
        </pc:spChg>
        <pc:spChg chg="mod">
          <ac:chgData name="Yusuf Satilmis" userId="a3e4faa8-c8db-46ed-9760-fe878fd9015c" providerId="ADAL" clId="{2CB9EECD-81CF-49C4-8D10-57E45116749B}" dt="2023-02-22T12:02:29.233" v="1270" actId="20577"/>
          <ac:spMkLst>
            <pc:docMk/>
            <pc:sldMk cId="1650998164" sldId="290"/>
            <ac:spMk id="3" creationId="{F15CF682-B015-5BE8-8CED-1D8C7C3123A1}"/>
          </ac:spMkLst>
        </pc:spChg>
        <pc:spChg chg="add mod">
          <ac:chgData name="Yusuf Satilmis" userId="a3e4faa8-c8db-46ed-9760-fe878fd9015c" providerId="ADAL" clId="{2CB9EECD-81CF-49C4-8D10-57E45116749B}" dt="2023-02-26T20:50:03.871" v="1706" actId="403"/>
          <ac:spMkLst>
            <pc:docMk/>
            <pc:sldMk cId="1650998164" sldId="290"/>
            <ac:spMk id="5" creationId="{BB22AC42-319E-AF59-C526-6C7655DA0A07}"/>
          </ac:spMkLst>
        </pc:spChg>
      </pc:sldChg>
      <pc:sldChg chg="addSp delSp modSp new mod">
        <pc:chgData name="Yusuf Satilmis" userId="a3e4faa8-c8db-46ed-9760-fe878fd9015c" providerId="ADAL" clId="{2CB9EECD-81CF-49C4-8D10-57E45116749B}" dt="2023-02-22T12:03:42.874" v="1308" actId="5793"/>
        <pc:sldMkLst>
          <pc:docMk/>
          <pc:sldMk cId="2880781050" sldId="291"/>
        </pc:sldMkLst>
        <pc:spChg chg="del">
          <ac:chgData name="Yusuf Satilmis" userId="a3e4faa8-c8db-46ed-9760-fe878fd9015c" providerId="ADAL" clId="{2CB9EECD-81CF-49C4-8D10-57E45116749B}" dt="2023-02-22T12:02:49.712" v="1278" actId="478"/>
          <ac:spMkLst>
            <pc:docMk/>
            <pc:sldMk cId="2880781050" sldId="291"/>
            <ac:spMk id="2" creationId="{3E710DE6-56C7-20E6-6DFD-CE32DFED15B3}"/>
          </ac:spMkLst>
        </pc:spChg>
        <pc:spChg chg="mod">
          <ac:chgData name="Yusuf Satilmis" userId="a3e4faa8-c8db-46ed-9760-fe878fd9015c" providerId="ADAL" clId="{2CB9EECD-81CF-49C4-8D10-57E45116749B}" dt="2023-02-22T12:03:16.953" v="1292" actId="1076"/>
          <ac:spMkLst>
            <pc:docMk/>
            <pc:sldMk cId="2880781050" sldId="291"/>
            <ac:spMk id="3" creationId="{E4942E37-F24E-3751-8EAA-422A3A4FC56F}"/>
          </ac:spMkLst>
        </pc:spChg>
        <pc:spChg chg="add del">
          <ac:chgData name="Yusuf Satilmis" userId="a3e4faa8-c8db-46ed-9760-fe878fd9015c" providerId="ADAL" clId="{2CB9EECD-81CF-49C4-8D10-57E45116749B}" dt="2023-02-22T12:02:51.253" v="1280"/>
          <ac:spMkLst>
            <pc:docMk/>
            <pc:sldMk cId="2880781050" sldId="291"/>
            <ac:spMk id="4" creationId="{6E62C4CB-BD82-07CE-6891-180942358C3B}"/>
          </ac:spMkLst>
        </pc:spChg>
        <pc:spChg chg="add del">
          <ac:chgData name="Yusuf Satilmis" userId="a3e4faa8-c8db-46ed-9760-fe878fd9015c" providerId="ADAL" clId="{2CB9EECD-81CF-49C4-8D10-57E45116749B}" dt="2023-02-22T12:02:52.578" v="1282"/>
          <ac:spMkLst>
            <pc:docMk/>
            <pc:sldMk cId="2880781050" sldId="291"/>
            <ac:spMk id="5" creationId="{DFEAEABF-DEC9-A3E0-D637-422FEDC7D860}"/>
          </ac:spMkLst>
        </pc:spChg>
        <pc:spChg chg="add del mod">
          <ac:chgData name="Yusuf Satilmis" userId="a3e4faa8-c8db-46ed-9760-fe878fd9015c" providerId="ADAL" clId="{2CB9EECD-81CF-49C4-8D10-57E45116749B}" dt="2023-02-22T12:03:07.341" v="1287" actId="478"/>
          <ac:spMkLst>
            <pc:docMk/>
            <pc:sldMk cId="2880781050" sldId="291"/>
            <ac:spMk id="6" creationId="{CD418B74-DFFB-3513-AE15-A01F4437B8FB}"/>
          </ac:spMkLst>
        </pc:spChg>
        <pc:spChg chg="add del">
          <ac:chgData name="Yusuf Satilmis" userId="a3e4faa8-c8db-46ed-9760-fe878fd9015c" providerId="ADAL" clId="{2CB9EECD-81CF-49C4-8D10-57E45116749B}" dt="2023-02-22T12:03:09.420" v="1289"/>
          <ac:spMkLst>
            <pc:docMk/>
            <pc:sldMk cId="2880781050" sldId="291"/>
            <ac:spMk id="7" creationId="{9A364B27-E57E-3627-F1B0-8E29D99A644D}"/>
          </ac:spMkLst>
        </pc:spChg>
        <pc:spChg chg="add mod">
          <ac:chgData name="Yusuf Satilmis" userId="a3e4faa8-c8db-46ed-9760-fe878fd9015c" providerId="ADAL" clId="{2CB9EECD-81CF-49C4-8D10-57E45116749B}" dt="2023-02-22T12:03:42.874" v="1308" actId="5793"/>
          <ac:spMkLst>
            <pc:docMk/>
            <pc:sldMk cId="2880781050" sldId="291"/>
            <ac:spMk id="8" creationId="{8980EB52-297C-B340-A1EE-1741DBFBF7E8}"/>
          </ac:spMkLst>
        </pc:spChg>
      </pc:sldChg>
      <pc:sldChg chg="new del">
        <pc:chgData name="Yusuf Satilmis" userId="a3e4faa8-c8db-46ed-9760-fe878fd9015c" providerId="ADAL" clId="{2CB9EECD-81CF-49C4-8D10-57E45116749B}" dt="2023-02-22T12:04:02.198" v="1310" actId="47"/>
        <pc:sldMkLst>
          <pc:docMk/>
          <pc:sldMk cId="1305228567" sldId="292"/>
        </pc:sldMkLst>
      </pc:sldChg>
      <pc:sldChg chg="addSp delSp modSp new mod">
        <pc:chgData name="Yusuf Satilmis" userId="a3e4faa8-c8db-46ed-9760-fe878fd9015c" providerId="ADAL" clId="{2CB9EECD-81CF-49C4-8D10-57E45116749B}" dt="2023-02-22T12:04:39.720" v="1338" actId="20577"/>
        <pc:sldMkLst>
          <pc:docMk/>
          <pc:sldMk cId="3630767325" sldId="292"/>
        </pc:sldMkLst>
        <pc:spChg chg="add del">
          <ac:chgData name="Yusuf Satilmis" userId="a3e4faa8-c8db-46ed-9760-fe878fd9015c" providerId="ADAL" clId="{2CB9EECD-81CF-49C4-8D10-57E45116749B}" dt="2023-02-22T12:04:13.530" v="1316" actId="478"/>
          <ac:spMkLst>
            <pc:docMk/>
            <pc:sldMk cId="3630767325" sldId="292"/>
            <ac:spMk id="2" creationId="{1C77D330-E24D-0141-3D06-089C9A678691}"/>
          </ac:spMkLst>
        </pc:spChg>
        <pc:spChg chg="mod">
          <ac:chgData name="Yusuf Satilmis" userId="a3e4faa8-c8db-46ed-9760-fe878fd9015c" providerId="ADAL" clId="{2CB9EECD-81CF-49C4-8D10-57E45116749B}" dt="2023-02-22T12:04:39.720" v="1338" actId="20577"/>
          <ac:spMkLst>
            <pc:docMk/>
            <pc:sldMk cId="3630767325" sldId="292"/>
            <ac:spMk id="3" creationId="{110B6E7B-C8C9-2B34-ECE8-A80E7692BE56}"/>
          </ac:spMkLst>
        </pc:spChg>
        <pc:spChg chg="add del mod">
          <ac:chgData name="Yusuf Satilmis" userId="a3e4faa8-c8db-46ed-9760-fe878fd9015c" providerId="ADAL" clId="{2CB9EECD-81CF-49C4-8D10-57E45116749B}" dt="2023-02-22T12:04:09.088" v="1313"/>
          <ac:spMkLst>
            <pc:docMk/>
            <pc:sldMk cId="3630767325" sldId="292"/>
            <ac:spMk id="4" creationId="{090B696B-6E92-4898-5B53-2C5971B89169}"/>
          </ac:spMkLst>
        </pc:spChg>
        <pc:spChg chg="add mod">
          <ac:chgData name="Yusuf Satilmis" userId="a3e4faa8-c8db-46ed-9760-fe878fd9015c" providerId="ADAL" clId="{2CB9EECD-81CF-49C4-8D10-57E45116749B}" dt="2023-02-22T12:04:35.261" v="1332" actId="14100"/>
          <ac:spMkLst>
            <pc:docMk/>
            <pc:sldMk cId="3630767325" sldId="292"/>
            <ac:spMk id="5" creationId="{19093D27-D145-0775-945C-03B6F65A3107}"/>
          </ac:spMkLst>
        </pc:spChg>
      </pc:sldChg>
      <pc:sldChg chg="addSp delSp add mod">
        <pc:chgData name="Yusuf Satilmis" userId="a3e4faa8-c8db-46ed-9760-fe878fd9015c" providerId="ADAL" clId="{2CB9EECD-81CF-49C4-8D10-57E45116749B}" dt="2023-02-26T20:38:26.271" v="1356" actId="22"/>
        <pc:sldMkLst>
          <pc:docMk/>
          <pc:sldMk cId="2240778748" sldId="293"/>
        </pc:sldMkLst>
        <pc:picChg chg="add">
          <ac:chgData name="Yusuf Satilmis" userId="a3e4faa8-c8db-46ed-9760-fe878fd9015c" providerId="ADAL" clId="{2CB9EECD-81CF-49C4-8D10-57E45116749B}" dt="2023-02-26T20:38:26.271" v="1356" actId="22"/>
          <ac:picMkLst>
            <pc:docMk/>
            <pc:sldMk cId="2240778748" sldId="293"/>
            <ac:picMk id="3" creationId="{BCC737AF-748B-104D-2B8A-54A119F96115}"/>
          </ac:picMkLst>
        </pc:picChg>
        <pc:picChg chg="del">
          <ac:chgData name="Yusuf Satilmis" userId="a3e4faa8-c8db-46ed-9760-fe878fd9015c" providerId="ADAL" clId="{2CB9EECD-81CF-49C4-8D10-57E45116749B}" dt="2023-02-26T20:38:25.940" v="1355" actId="478"/>
          <ac:picMkLst>
            <pc:docMk/>
            <pc:sldMk cId="2240778748" sldId="293"/>
            <ac:picMk id="5" creationId="{3F2675F1-2BD3-51B3-2A05-83BCD473B17E}"/>
          </ac:picMkLst>
        </pc:picChg>
      </pc:sldChg>
      <pc:sldChg chg="modSp add mod">
        <pc:chgData name="Yusuf Satilmis" userId="a3e4faa8-c8db-46ed-9760-fe878fd9015c" providerId="ADAL" clId="{2CB9EECD-81CF-49C4-8D10-57E45116749B}" dt="2023-03-03T09:48:36.799" v="1788" actId="20577"/>
        <pc:sldMkLst>
          <pc:docMk/>
          <pc:sldMk cId="78332110" sldId="294"/>
        </pc:sldMkLst>
        <pc:spChg chg="mod">
          <ac:chgData name="Yusuf Satilmis" userId="a3e4faa8-c8db-46ed-9760-fe878fd9015c" providerId="ADAL" clId="{2CB9EECD-81CF-49C4-8D10-57E45116749B}" dt="2023-02-26T20:38:45.427" v="1362" actId="20577"/>
          <ac:spMkLst>
            <pc:docMk/>
            <pc:sldMk cId="78332110" sldId="294"/>
            <ac:spMk id="3" creationId="{110B6E7B-C8C9-2B34-ECE8-A80E7692BE56}"/>
          </ac:spMkLst>
        </pc:spChg>
        <pc:spChg chg="mod">
          <ac:chgData name="Yusuf Satilmis" userId="a3e4faa8-c8db-46ed-9760-fe878fd9015c" providerId="ADAL" clId="{2CB9EECD-81CF-49C4-8D10-57E45116749B}" dt="2023-03-03T09:48:36.799" v="1788" actId="20577"/>
          <ac:spMkLst>
            <pc:docMk/>
            <pc:sldMk cId="78332110" sldId="294"/>
            <ac:spMk id="5" creationId="{19093D27-D145-0775-945C-03B6F65A3107}"/>
          </ac:spMkLst>
        </pc:spChg>
      </pc:sldChg>
      <pc:sldChg chg="delSp add del mod">
        <pc:chgData name="Yusuf Satilmis" userId="a3e4faa8-c8db-46ed-9760-fe878fd9015c" providerId="ADAL" clId="{2CB9EECD-81CF-49C4-8D10-57E45116749B}" dt="2023-02-26T20:38:40.309" v="1359" actId="47"/>
        <pc:sldMkLst>
          <pc:docMk/>
          <pc:sldMk cId="666271004" sldId="294"/>
        </pc:sldMkLst>
        <pc:picChg chg="del">
          <ac:chgData name="Yusuf Satilmis" userId="a3e4faa8-c8db-46ed-9760-fe878fd9015c" providerId="ADAL" clId="{2CB9EECD-81CF-49C4-8D10-57E45116749B}" dt="2023-02-26T20:38:32.198" v="1358" actId="478"/>
          <ac:picMkLst>
            <pc:docMk/>
            <pc:sldMk cId="666271004" sldId="294"/>
            <ac:picMk id="3" creationId="{BCC737AF-748B-104D-2B8A-54A119F96115}"/>
          </ac:picMkLst>
        </pc:picChg>
      </pc:sldChg>
      <pc:sldChg chg="addSp delSp modSp add mod">
        <pc:chgData name="Yusuf Satilmis" userId="a3e4faa8-c8db-46ed-9760-fe878fd9015c" providerId="ADAL" clId="{2CB9EECD-81CF-49C4-8D10-57E45116749B}" dt="2023-02-28T13:33:58.278" v="1762" actId="20577"/>
        <pc:sldMkLst>
          <pc:docMk/>
          <pc:sldMk cId="4020805776" sldId="295"/>
        </pc:sldMkLst>
        <pc:spChg chg="add del">
          <ac:chgData name="Yusuf Satilmis" userId="a3e4faa8-c8db-46ed-9760-fe878fd9015c" providerId="ADAL" clId="{2CB9EECD-81CF-49C4-8D10-57E45116749B}" dt="2023-02-26T20:44:20.251" v="1664" actId="478"/>
          <ac:spMkLst>
            <pc:docMk/>
            <pc:sldMk cId="4020805776" sldId="295"/>
            <ac:spMk id="2" creationId="{E6AC910A-ED77-16B0-6B3F-208D06E2A4E2}"/>
          </ac:spMkLst>
        </pc:spChg>
        <pc:spChg chg="mod">
          <ac:chgData name="Yusuf Satilmis" userId="a3e4faa8-c8db-46ed-9760-fe878fd9015c" providerId="ADAL" clId="{2CB9EECD-81CF-49C4-8D10-57E45116749B}" dt="2023-02-28T13:33:58.278" v="1762" actId="20577"/>
          <ac:spMkLst>
            <pc:docMk/>
            <pc:sldMk cId="4020805776" sldId="295"/>
            <ac:spMk id="3" creationId="{110B6E7B-C8C9-2B34-ECE8-A80E7692BE56}"/>
          </ac:spMkLst>
        </pc:spChg>
        <pc:spChg chg="mod">
          <ac:chgData name="Yusuf Satilmis" userId="a3e4faa8-c8db-46ed-9760-fe878fd9015c" providerId="ADAL" clId="{2CB9EECD-81CF-49C4-8D10-57E45116749B}" dt="2023-02-26T20:45:11.109" v="1675" actId="313"/>
          <ac:spMkLst>
            <pc:docMk/>
            <pc:sldMk cId="4020805776" sldId="295"/>
            <ac:spMk id="5" creationId="{19093D27-D145-0775-945C-03B6F65A3107}"/>
          </ac:spMkLst>
        </pc:spChg>
      </pc:sldChg>
      <pc:sldChg chg="addSp delSp modSp add mod">
        <pc:chgData name="Yusuf Satilmis" userId="a3e4faa8-c8db-46ed-9760-fe878fd9015c" providerId="ADAL" clId="{2CB9EECD-81CF-49C4-8D10-57E45116749B}" dt="2023-02-28T13:34:03.286" v="1772" actId="20577"/>
        <pc:sldMkLst>
          <pc:docMk/>
          <pc:sldMk cId="3183518546" sldId="296"/>
        </pc:sldMkLst>
        <pc:spChg chg="add del">
          <ac:chgData name="Yusuf Satilmis" userId="a3e4faa8-c8db-46ed-9760-fe878fd9015c" providerId="ADAL" clId="{2CB9EECD-81CF-49C4-8D10-57E45116749B}" dt="2023-02-26T20:45:32.419" v="1679"/>
          <ac:spMkLst>
            <pc:docMk/>
            <pc:sldMk cId="3183518546" sldId="296"/>
            <ac:spMk id="2" creationId="{434B7CC7-1FDE-6F1F-4BDF-E27F36E73E47}"/>
          </ac:spMkLst>
        </pc:spChg>
        <pc:spChg chg="mod">
          <ac:chgData name="Yusuf Satilmis" userId="a3e4faa8-c8db-46ed-9760-fe878fd9015c" providerId="ADAL" clId="{2CB9EECD-81CF-49C4-8D10-57E45116749B}" dt="2023-02-28T13:34:03.286" v="1772" actId="20577"/>
          <ac:spMkLst>
            <pc:docMk/>
            <pc:sldMk cId="3183518546" sldId="296"/>
            <ac:spMk id="3" creationId="{110B6E7B-C8C9-2B34-ECE8-A80E7692BE56}"/>
          </ac:spMkLst>
        </pc:spChg>
        <pc:spChg chg="mod">
          <ac:chgData name="Yusuf Satilmis" userId="a3e4faa8-c8db-46ed-9760-fe878fd9015c" providerId="ADAL" clId="{2CB9EECD-81CF-49C4-8D10-57E45116749B}" dt="2023-02-26T20:45:38.109" v="1685" actId="6549"/>
          <ac:spMkLst>
            <pc:docMk/>
            <pc:sldMk cId="3183518546" sldId="296"/>
            <ac:spMk id="5" creationId="{19093D27-D145-0775-945C-03B6F65A3107}"/>
          </ac:spMkLst>
        </pc:spChg>
      </pc:sldChg>
      <pc:sldChg chg="addSp delSp modSp add mod">
        <pc:chgData name="Yusuf Satilmis" userId="a3e4faa8-c8db-46ed-9760-fe878fd9015c" providerId="ADAL" clId="{2CB9EECD-81CF-49C4-8D10-57E45116749B}" dt="2023-02-28T13:34:11.214" v="1782" actId="20577"/>
        <pc:sldMkLst>
          <pc:docMk/>
          <pc:sldMk cId="1130472594" sldId="297"/>
        </pc:sldMkLst>
        <pc:spChg chg="mod">
          <ac:chgData name="Yusuf Satilmis" userId="a3e4faa8-c8db-46ed-9760-fe878fd9015c" providerId="ADAL" clId="{2CB9EECD-81CF-49C4-8D10-57E45116749B}" dt="2023-02-28T13:34:11.214" v="1782" actId="20577"/>
          <ac:spMkLst>
            <pc:docMk/>
            <pc:sldMk cId="1130472594" sldId="297"/>
            <ac:spMk id="3" creationId="{110B6E7B-C8C9-2B34-ECE8-A80E7692BE56}"/>
          </ac:spMkLst>
        </pc:spChg>
        <pc:spChg chg="mod">
          <ac:chgData name="Yusuf Satilmis" userId="a3e4faa8-c8db-46ed-9760-fe878fd9015c" providerId="ADAL" clId="{2CB9EECD-81CF-49C4-8D10-57E45116749B}" dt="2023-02-26T20:49:30.358" v="1702" actId="6549"/>
          <ac:spMkLst>
            <pc:docMk/>
            <pc:sldMk cId="1130472594" sldId="297"/>
            <ac:spMk id="5" creationId="{19093D27-D145-0775-945C-03B6F65A3107}"/>
          </ac:spMkLst>
        </pc:spChg>
        <pc:spChg chg="add del">
          <ac:chgData name="Yusuf Satilmis" userId="a3e4faa8-c8db-46ed-9760-fe878fd9015c" providerId="ADAL" clId="{2CB9EECD-81CF-49C4-8D10-57E45116749B}" dt="2023-02-26T20:49:33.091" v="1703" actId="478"/>
          <ac:spMkLst>
            <pc:docMk/>
            <pc:sldMk cId="1130472594" sldId="297"/>
            <ac:spMk id="12" creationId="{927B877A-F40F-6B1A-675C-8E335C8DAFF7}"/>
          </ac:spMkLst>
        </pc:spChg>
        <pc:inkChg chg="add">
          <ac:chgData name="Yusuf Satilmis" userId="a3e4faa8-c8db-46ed-9760-fe878fd9015c" providerId="ADAL" clId="{2CB9EECD-81CF-49C4-8D10-57E45116749B}" dt="2023-02-26T20:48:02.508" v="1689" actId="9405"/>
          <ac:inkMkLst>
            <pc:docMk/>
            <pc:sldMk cId="1130472594" sldId="297"/>
            <ac:inkMk id="2" creationId="{C7E7A76F-0343-1B6F-855B-FC9937777C33}"/>
          </ac:inkMkLst>
        </pc:inkChg>
        <pc:inkChg chg="add">
          <ac:chgData name="Yusuf Satilmis" userId="a3e4faa8-c8db-46ed-9760-fe878fd9015c" providerId="ADAL" clId="{2CB9EECD-81CF-49C4-8D10-57E45116749B}" dt="2023-02-26T20:48:02.838" v="1690" actId="9405"/>
          <ac:inkMkLst>
            <pc:docMk/>
            <pc:sldMk cId="1130472594" sldId="297"/>
            <ac:inkMk id="4" creationId="{CA019054-D16D-D88C-0651-8D2A7699F273}"/>
          </ac:inkMkLst>
        </pc:inkChg>
        <pc:inkChg chg="add">
          <ac:chgData name="Yusuf Satilmis" userId="a3e4faa8-c8db-46ed-9760-fe878fd9015c" providerId="ADAL" clId="{2CB9EECD-81CF-49C4-8D10-57E45116749B}" dt="2023-02-26T20:48:03.171" v="1691" actId="9405"/>
          <ac:inkMkLst>
            <pc:docMk/>
            <pc:sldMk cId="1130472594" sldId="297"/>
            <ac:inkMk id="6" creationId="{7C9393E3-49F1-47B7-C036-0AF2B7A802B4}"/>
          </ac:inkMkLst>
        </pc:inkChg>
        <pc:inkChg chg="add">
          <ac:chgData name="Yusuf Satilmis" userId="a3e4faa8-c8db-46ed-9760-fe878fd9015c" providerId="ADAL" clId="{2CB9EECD-81CF-49C4-8D10-57E45116749B}" dt="2023-02-26T20:48:03.487" v="1692" actId="9405"/>
          <ac:inkMkLst>
            <pc:docMk/>
            <pc:sldMk cId="1130472594" sldId="297"/>
            <ac:inkMk id="7" creationId="{0E48FFAE-4ABE-11DE-8659-5CB795D23A25}"/>
          </ac:inkMkLst>
        </pc:inkChg>
        <pc:inkChg chg="add">
          <ac:chgData name="Yusuf Satilmis" userId="a3e4faa8-c8db-46ed-9760-fe878fd9015c" providerId="ADAL" clId="{2CB9EECD-81CF-49C4-8D10-57E45116749B}" dt="2023-02-26T20:48:03.818" v="1693" actId="9405"/>
          <ac:inkMkLst>
            <pc:docMk/>
            <pc:sldMk cId="1130472594" sldId="297"/>
            <ac:inkMk id="8" creationId="{6C902B53-F76E-CF97-1096-AA7DD517FDBE}"/>
          </ac:inkMkLst>
        </pc:inkChg>
        <pc:inkChg chg="add">
          <ac:chgData name="Yusuf Satilmis" userId="a3e4faa8-c8db-46ed-9760-fe878fd9015c" providerId="ADAL" clId="{2CB9EECD-81CF-49C4-8D10-57E45116749B}" dt="2023-02-26T20:48:04.151" v="1694" actId="9405"/>
          <ac:inkMkLst>
            <pc:docMk/>
            <pc:sldMk cId="1130472594" sldId="297"/>
            <ac:inkMk id="9" creationId="{9F18451C-8472-46D9-340A-1E7987A07395}"/>
          </ac:inkMkLst>
        </pc:inkChg>
        <pc:inkChg chg="add">
          <ac:chgData name="Yusuf Satilmis" userId="a3e4faa8-c8db-46ed-9760-fe878fd9015c" providerId="ADAL" clId="{2CB9EECD-81CF-49C4-8D10-57E45116749B}" dt="2023-02-26T20:48:04.483" v="1695" actId="9405"/>
          <ac:inkMkLst>
            <pc:docMk/>
            <pc:sldMk cId="1130472594" sldId="297"/>
            <ac:inkMk id="10" creationId="{0E5C738F-7FA0-5947-6D5F-7AFCAA6B688D}"/>
          </ac:inkMkLst>
        </pc:inkChg>
        <pc:inkChg chg="add">
          <ac:chgData name="Yusuf Satilmis" userId="a3e4faa8-c8db-46ed-9760-fe878fd9015c" providerId="ADAL" clId="{2CB9EECD-81CF-49C4-8D10-57E45116749B}" dt="2023-02-26T20:48:04.814" v="1696" actId="9405"/>
          <ac:inkMkLst>
            <pc:docMk/>
            <pc:sldMk cId="1130472594" sldId="297"/>
            <ac:inkMk id="11" creationId="{234E3D93-746C-37FE-4FA2-67976554EE1B}"/>
          </ac:inkMkLst>
        </pc:inkChg>
      </pc:sldChg>
    </pc:docChg>
  </pc:docChgLst>
  <pc:docChgLst>
    <pc:chgData name="Yemi Atta" userId="29c7564a85b0c89d" providerId="LiveId" clId="{37E47BB1-AD98-4FBB-A11D-701D2A422A6B}"/>
    <pc:docChg chg="modSld">
      <pc:chgData name="Yemi Atta" userId="29c7564a85b0c89d" providerId="LiveId" clId="{37E47BB1-AD98-4FBB-A11D-701D2A422A6B}" dt="2024-04-26T12:57:14.521" v="0" actId="1076"/>
      <pc:docMkLst>
        <pc:docMk/>
      </pc:docMkLst>
      <pc:sldChg chg="modSp mod">
        <pc:chgData name="Yemi Atta" userId="29c7564a85b0c89d" providerId="LiveId" clId="{37E47BB1-AD98-4FBB-A11D-701D2A422A6B}" dt="2024-04-26T12:57:14.521" v="0" actId="1076"/>
        <pc:sldMkLst>
          <pc:docMk/>
          <pc:sldMk cId="3291258040" sldId="289"/>
        </pc:sldMkLst>
        <pc:spChg chg="mod">
          <ac:chgData name="Yemi Atta" userId="29c7564a85b0c89d" providerId="LiveId" clId="{37E47BB1-AD98-4FBB-A11D-701D2A422A6B}" dt="2024-04-26T12:57:14.521" v="0" actId="1076"/>
          <ac:spMkLst>
            <pc:docMk/>
            <pc:sldMk cId="3291258040" sldId="289"/>
            <ac:spMk id="5" creationId="{45330978-610E-AC72-BF8D-96017F4A5D21}"/>
          </ac:spMkLst>
        </pc:spChg>
      </pc:sldChg>
    </pc:docChg>
  </pc:docChgLst>
  <pc:docChgLst>
    <pc:chgData name="Vinita Silaparasetty" userId="S::vinitas@justit.co.uk::23a627d4-2336-43bb-8521-fe23304def7a" providerId="AD" clId="Web-{40985810-17FE-14EF-EAD4-FF87030A7B10}"/>
    <pc:docChg chg="delSld modSld">
      <pc:chgData name="Vinita Silaparasetty" userId="S::vinitas@justit.co.uk::23a627d4-2336-43bb-8521-fe23304def7a" providerId="AD" clId="Web-{40985810-17FE-14EF-EAD4-FF87030A7B10}" dt="2023-01-05T20:56:55.629" v="45" actId="20577"/>
      <pc:docMkLst>
        <pc:docMk/>
      </pc:docMkLst>
      <pc:sldChg chg="modSp">
        <pc:chgData name="Vinita Silaparasetty" userId="S::vinitas@justit.co.uk::23a627d4-2336-43bb-8521-fe23304def7a" providerId="AD" clId="Web-{40985810-17FE-14EF-EAD4-FF87030A7B10}" dt="2023-01-05T20:48:51.398" v="7" actId="20577"/>
        <pc:sldMkLst>
          <pc:docMk/>
          <pc:sldMk cId="748280619" sldId="256"/>
        </pc:sldMkLst>
        <pc:spChg chg="mod">
          <ac:chgData name="Vinita Silaparasetty" userId="S::vinitas@justit.co.uk::23a627d4-2336-43bb-8521-fe23304def7a" providerId="AD" clId="Web-{40985810-17FE-14EF-EAD4-FF87030A7B10}" dt="2023-01-05T20:48:51.398" v="7" actId="20577"/>
          <ac:spMkLst>
            <pc:docMk/>
            <pc:sldMk cId="748280619" sldId="256"/>
            <ac:spMk id="4" creationId="{61255FB1-83F4-FC1F-ACA7-7CB4D3E9B386}"/>
          </ac:spMkLst>
        </pc:spChg>
      </pc:sldChg>
      <pc:sldChg chg="modSp">
        <pc:chgData name="Vinita Silaparasetty" userId="S::vinitas@justit.co.uk::23a627d4-2336-43bb-8521-fe23304def7a" providerId="AD" clId="Web-{40985810-17FE-14EF-EAD4-FF87030A7B10}" dt="2023-01-05T20:49:00.023" v="9" actId="20577"/>
        <pc:sldMkLst>
          <pc:docMk/>
          <pc:sldMk cId="2619886692" sldId="258"/>
        </pc:sldMkLst>
        <pc:spChg chg="mod">
          <ac:chgData name="Vinita Silaparasetty" userId="S::vinitas@justit.co.uk::23a627d4-2336-43bb-8521-fe23304def7a" providerId="AD" clId="Web-{40985810-17FE-14EF-EAD4-FF87030A7B10}" dt="2023-01-05T20:49:00.023" v="9" actId="20577"/>
          <ac:spMkLst>
            <pc:docMk/>
            <pc:sldMk cId="2619886692" sldId="258"/>
            <ac:spMk id="6" creationId="{A43C4740-E096-6485-26BA-3A0FB40E815B}"/>
          </ac:spMkLst>
        </pc:spChg>
      </pc:sldChg>
      <pc:sldChg chg="addSp delSp modSp mod setBg modClrScheme chgLayout modNotes">
        <pc:chgData name="Vinita Silaparasetty" userId="S::vinitas@justit.co.uk::23a627d4-2336-43bb-8521-fe23304def7a" providerId="AD" clId="Web-{40985810-17FE-14EF-EAD4-FF87030A7B10}" dt="2023-01-05T20:56:55.629" v="45" actId="20577"/>
        <pc:sldMkLst>
          <pc:docMk/>
          <pc:sldMk cId="2667396597" sldId="265"/>
        </pc:sldMkLst>
        <pc:spChg chg="add del mod ord">
          <ac:chgData name="Vinita Silaparasetty" userId="S::vinitas@justit.co.uk::23a627d4-2336-43bb-8521-fe23304def7a" providerId="AD" clId="Web-{40985810-17FE-14EF-EAD4-FF87030A7B10}" dt="2023-01-05T20:51:21.386" v="17"/>
          <ac:spMkLst>
            <pc:docMk/>
            <pc:sldMk cId="2667396597" sldId="265"/>
            <ac:spMk id="2" creationId="{B318C02B-4CCE-09D5-A0A5-175C14BCA14F}"/>
          </ac:spMkLst>
        </pc:spChg>
        <pc:spChg chg="add del mod ord">
          <ac:chgData name="Vinita Silaparasetty" userId="S::vinitas@justit.co.uk::23a627d4-2336-43bb-8521-fe23304def7a" providerId="AD" clId="Web-{40985810-17FE-14EF-EAD4-FF87030A7B10}" dt="2023-01-05T20:51:21.386" v="17"/>
          <ac:spMkLst>
            <pc:docMk/>
            <pc:sldMk cId="2667396597" sldId="265"/>
            <ac:spMk id="3" creationId="{7BBAD5D6-6D5D-7216-0B14-97326C331A35}"/>
          </ac:spMkLst>
        </pc:spChg>
        <pc:spChg chg="add mod">
          <ac:chgData name="Vinita Silaparasetty" userId="S::vinitas@justit.co.uk::23a627d4-2336-43bb-8521-fe23304def7a" providerId="AD" clId="Web-{40985810-17FE-14EF-EAD4-FF87030A7B10}" dt="2023-01-05T20:56:55.629" v="45" actId="20577"/>
          <ac:spMkLst>
            <pc:docMk/>
            <pc:sldMk cId="2667396597" sldId="265"/>
            <ac:spMk id="4" creationId="{54CF6265-BA69-CEF4-3B53-25F47326CBB9}"/>
          </ac:spMkLst>
        </pc:spChg>
        <pc:spChg chg="add">
          <ac:chgData name="Vinita Silaparasetty" userId="S::vinitas@justit.co.uk::23a627d4-2336-43bb-8521-fe23304def7a" providerId="AD" clId="Web-{40985810-17FE-14EF-EAD4-FF87030A7B10}" dt="2023-01-05T20:51:51.246" v="18"/>
          <ac:spMkLst>
            <pc:docMk/>
            <pc:sldMk cId="2667396597" sldId="265"/>
            <ac:spMk id="11" creationId="{0B761509-3B9A-49A6-A84B-C3D86811697D}"/>
          </ac:spMkLst>
        </pc:spChg>
        <pc:spChg chg="add del">
          <ac:chgData name="Vinita Silaparasetty" userId="S::vinitas@justit.co.uk::23a627d4-2336-43bb-8521-fe23304def7a" providerId="AD" clId="Web-{40985810-17FE-14EF-EAD4-FF87030A7B10}" dt="2023-01-05T20:51:15.964" v="15"/>
          <ac:spMkLst>
            <pc:docMk/>
            <pc:sldMk cId="2667396597" sldId="265"/>
            <ac:spMk id="14" creationId="{D4771268-CB57-404A-9271-370EB28F6090}"/>
          </ac:spMkLst>
        </pc:spChg>
        <pc:spChg chg="add">
          <ac:chgData name="Vinita Silaparasetty" userId="S::vinitas@justit.co.uk::23a627d4-2336-43bb-8521-fe23304def7a" providerId="AD" clId="Web-{40985810-17FE-14EF-EAD4-FF87030A7B10}" dt="2023-01-05T20:51:51.246" v="18"/>
          <ac:spMkLst>
            <pc:docMk/>
            <pc:sldMk cId="2667396597" sldId="265"/>
            <ac:spMk id="16" creationId="{91DE43FD-EB47-414A-B0AB-169B0FFFA527}"/>
          </ac:spMkLst>
        </pc:spChg>
        <pc:grpChg chg="add">
          <ac:chgData name="Vinita Silaparasetty" userId="S::vinitas@justit.co.uk::23a627d4-2336-43bb-8521-fe23304def7a" providerId="AD" clId="Web-{40985810-17FE-14EF-EAD4-FF87030A7B10}" dt="2023-01-05T20:51:51.246" v="18"/>
          <ac:grpSpMkLst>
            <pc:docMk/>
            <pc:sldMk cId="2667396597" sldId="265"/>
            <ac:grpSpMk id="18" creationId="{58495BCC-CE77-4CC2-952E-846F41119FD5}"/>
          </ac:grpSpMkLst>
        </pc:grpChg>
        <pc:picChg chg="mod ord">
          <ac:chgData name="Vinita Silaparasetty" userId="S::vinitas@justit.co.uk::23a627d4-2336-43bb-8521-fe23304def7a" providerId="AD" clId="Web-{40985810-17FE-14EF-EAD4-FF87030A7B10}" dt="2023-01-05T20:52:09.918" v="21" actId="1076"/>
          <ac:picMkLst>
            <pc:docMk/>
            <pc:sldMk cId="2667396597" sldId="265"/>
            <ac:picMk id="9" creationId="{893FEC31-20C1-4CEE-C319-70399FC2A7B2}"/>
          </ac:picMkLst>
        </pc:picChg>
      </pc:sldChg>
      <pc:sldChg chg="delSp">
        <pc:chgData name="Vinita Silaparasetty" userId="S::vinitas@justit.co.uk::23a627d4-2336-43bb-8521-fe23304def7a" providerId="AD" clId="Web-{40985810-17FE-14EF-EAD4-FF87030A7B10}" dt="2023-01-05T20:49:11.992" v="10"/>
        <pc:sldMkLst>
          <pc:docMk/>
          <pc:sldMk cId="414121442" sldId="272"/>
        </pc:sldMkLst>
        <pc:spChg chg="del">
          <ac:chgData name="Vinita Silaparasetty" userId="S::vinitas@justit.co.uk::23a627d4-2336-43bb-8521-fe23304def7a" providerId="AD" clId="Web-{40985810-17FE-14EF-EAD4-FF87030A7B10}" dt="2023-01-05T20:49:11.992" v="10"/>
          <ac:spMkLst>
            <pc:docMk/>
            <pc:sldMk cId="414121442" sldId="272"/>
            <ac:spMk id="8" creationId="{0F6577C0-876E-2E63-2ACB-2446B4647308}"/>
          </ac:spMkLst>
        </pc:spChg>
      </pc:sldChg>
      <pc:sldChg chg="delSp">
        <pc:chgData name="Vinita Silaparasetty" userId="S::vinitas@justit.co.uk::23a627d4-2336-43bb-8521-fe23304def7a" providerId="AD" clId="Web-{40985810-17FE-14EF-EAD4-FF87030A7B10}" dt="2023-01-05T20:49:23.961" v="11"/>
        <pc:sldMkLst>
          <pc:docMk/>
          <pc:sldMk cId="1663849698" sldId="275"/>
        </pc:sldMkLst>
        <pc:spChg chg="del">
          <ac:chgData name="Vinita Silaparasetty" userId="S::vinitas@justit.co.uk::23a627d4-2336-43bb-8521-fe23304def7a" providerId="AD" clId="Web-{40985810-17FE-14EF-EAD4-FF87030A7B10}" dt="2023-01-05T20:49:23.961" v="11"/>
          <ac:spMkLst>
            <pc:docMk/>
            <pc:sldMk cId="1663849698" sldId="275"/>
            <ac:spMk id="9" creationId="{5DA98F52-A7F6-58E6-4B71-41C617B8FDCD}"/>
          </ac:spMkLst>
        </pc:spChg>
      </pc:sldChg>
      <pc:sldChg chg="del">
        <pc:chgData name="Vinita Silaparasetty" userId="S::vinitas@justit.co.uk::23a627d4-2336-43bb-8521-fe23304def7a" providerId="AD" clId="Web-{40985810-17FE-14EF-EAD4-FF87030A7B10}" dt="2023-01-05T20:55:43.690" v="36"/>
        <pc:sldMkLst>
          <pc:docMk/>
          <pc:sldMk cId="1358470808" sldId="281"/>
        </pc:sldMkLst>
      </pc:sldChg>
    </pc:docChg>
  </pc:docChgLst>
  <pc:docChgLst>
    <pc:chgData name="Vinita Silaparasetty" userId="S::vinitas@justit.co.uk::23a627d4-2336-43bb-8521-fe23304def7a" providerId="AD" clId="Web-{8F59A768-6225-107F-B255-07D00C806400}"/>
    <pc:docChg chg="addSld modSld">
      <pc:chgData name="Vinita Silaparasetty" userId="S::vinitas@justit.co.uk::23a627d4-2336-43bb-8521-fe23304def7a" providerId="AD" clId="Web-{8F59A768-6225-107F-B255-07D00C806400}" dt="2023-02-19T09:03:30.909" v="110" actId="1076"/>
      <pc:docMkLst>
        <pc:docMk/>
      </pc:docMkLst>
      <pc:sldChg chg="addSp delSp modSp mod modClrScheme delDesignElem chgLayout">
        <pc:chgData name="Vinita Silaparasetty" userId="S::vinitas@justit.co.uk::23a627d4-2336-43bb-8521-fe23304def7a" providerId="AD" clId="Web-{8F59A768-6225-107F-B255-07D00C806400}" dt="2023-02-19T09:03:30.909" v="110" actId="1076"/>
        <pc:sldMkLst>
          <pc:docMk/>
          <pc:sldMk cId="2667396597" sldId="265"/>
        </pc:sldMkLst>
        <pc:spChg chg="add del mod ord">
          <ac:chgData name="Vinita Silaparasetty" userId="S::vinitas@justit.co.uk::23a627d4-2336-43bb-8521-fe23304def7a" providerId="AD" clId="Web-{8F59A768-6225-107F-B255-07D00C806400}" dt="2023-02-19T09:03:25.519" v="109"/>
          <ac:spMkLst>
            <pc:docMk/>
            <pc:sldMk cId="2667396597" sldId="265"/>
            <ac:spMk id="3" creationId="{407AE33D-C731-A19A-9AB3-FD2ADE5C1DA8}"/>
          </ac:spMkLst>
        </pc:spChg>
        <pc:spChg chg="mod ord">
          <ac:chgData name="Vinita Silaparasetty" userId="S::vinitas@justit.co.uk::23a627d4-2336-43bb-8521-fe23304def7a" providerId="AD" clId="Web-{8F59A768-6225-107F-B255-07D00C806400}" dt="2023-02-19T09:02:57.360" v="102" actId="14100"/>
          <ac:spMkLst>
            <pc:docMk/>
            <pc:sldMk cId="2667396597" sldId="265"/>
            <ac:spMk id="4" creationId="{54CF6265-BA69-CEF4-3B53-25F47326CBB9}"/>
          </ac:spMkLst>
        </pc:spChg>
        <pc:spChg chg="add del mod ord">
          <ac:chgData name="Vinita Silaparasetty" userId="S::vinitas@justit.co.uk::23a627d4-2336-43bb-8521-fe23304def7a" providerId="AD" clId="Web-{8F59A768-6225-107F-B255-07D00C806400}" dt="2023-02-19T09:02:43.563" v="99"/>
          <ac:spMkLst>
            <pc:docMk/>
            <pc:sldMk cId="2667396597" sldId="265"/>
            <ac:spMk id="5" creationId="{3A1BF28C-C92D-A238-A0FE-14B467E6FC1C}"/>
          </ac:spMkLst>
        </pc:spChg>
        <pc:spChg chg="add del">
          <ac:chgData name="Vinita Silaparasetty" userId="S::vinitas@justit.co.uk::23a627d4-2336-43bb-8521-fe23304def7a" providerId="AD" clId="Web-{8F59A768-6225-107F-B255-07D00C806400}" dt="2023-02-19T09:00:42.708" v="81"/>
          <ac:spMkLst>
            <pc:docMk/>
            <pc:sldMk cId="2667396597" sldId="265"/>
            <ac:spMk id="11" creationId="{0B761509-3B9A-49A6-A84B-C3D86811697D}"/>
          </ac:spMkLst>
        </pc:spChg>
        <pc:spChg chg="add del">
          <ac:chgData name="Vinita Silaparasetty" userId="S::vinitas@justit.co.uk::23a627d4-2336-43bb-8521-fe23304def7a" providerId="AD" clId="Web-{8F59A768-6225-107F-B255-07D00C806400}" dt="2023-02-19T09:00:42.708" v="81"/>
          <ac:spMkLst>
            <pc:docMk/>
            <pc:sldMk cId="2667396597" sldId="265"/>
            <ac:spMk id="16" creationId="{91DE43FD-EB47-414A-B0AB-169B0FFFA527}"/>
          </ac:spMkLst>
        </pc:spChg>
        <pc:spChg chg="add del">
          <ac:chgData name="Vinita Silaparasetty" userId="S::vinitas@justit.co.uk::23a627d4-2336-43bb-8521-fe23304def7a" providerId="AD" clId="Web-{8F59A768-6225-107F-B255-07D00C806400}" dt="2023-02-19T09:00:40.224" v="78"/>
          <ac:spMkLst>
            <pc:docMk/>
            <pc:sldMk cId="2667396597" sldId="265"/>
            <ac:spMk id="25" creationId="{5E39A796-BE83-48B1-B33F-35C4A32AAB57}"/>
          </ac:spMkLst>
        </pc:spChg>
        <pc:spChg chg="add del">
          <ac:chgData name="Vinita Silaparasetty" userId="S::vinitas@justit.co.uk::23a627d4-2336-43bb-8521-fe23304def7a" providerId="AD" clId="Web-{8F59A768-6225-107F-B255-07D00C806400}" dt="2023-02-19T09:00:40.224" v="78"/>
          <ac:spMkLst>
            <pc:docMk/>
            <pc:sldMk cId="2667396597" sldId="265"/>
            <ac:spMk id="27" creationId="{72F84B47-E267-4194-8194-831DB7B5547F}"/>
          </ac:spMkLst>
        </pc:spChg>
        <pc:spChg chg="add del">
          <ac:chgData name="Vinita Silaparasetty" userId="S::vinitas@justit.co.uk::23a627d4-2336-43bb-8521-fe23304def7a" providerId="AD" clId="Web-{8F59A768-6225-107F-B255-07D00C806400}" dt="2023-02-19T09:00:42.693" v="80"/>
          <ac:spMkLst>
            <pc:docMk/>
            <pc:sldMk cId="2667396597" sldId="265"/>
            <ac:spMk id="29" creationId="{577D1452-F0B7-431E-9A24-D3F7103D8510}"/>
          </ac:spMkLst>
        </pc:spChg>
        <pc:spChg chg="add del">
          <ac:chgData name="Vinita Silaparasetty" userId="S::vinitas@justit.co.uk::23a627d4-2336-43bb-8521-fe23304def7a" providerId="AD" clId="Web-{8F59A768-6225-107F-B255-07D00C806400}" dt="2023-02-19T09:00:42.693" v="80"/>
          <ac:spMkLst>
            <pc:docMk/>
            <pc:sldMk cId="2667396597" sldId="265"/>
            <ac:spMk id="30" creationId="{A660F4F9-5DF5-4F15-BE6A-CD8648BB1148}"/>
          </ac:spMkLst>
        </pc:spChg>
        <pc:spChg chg="add del">
          <ac:chgData name="Vinita Silaparasetty" userId="S::vinitas@justit.co.uk::23a627d4-2336-43bb-8521-fe23304def7a" providerId="AD" clId="Web-{8F59A768-6225-107F-B255-07D00C806400}" dt="2023-02-19T09:02:39.141" v="98"/>
          <ac:spMkLst>
            <pc:docMk/>
            <pc:sldMk cId="2667396597" sldId="265"/>
            <ac:spMk id="32" creationId="{33CD251C-A887-4D2F-925B-FC097198538B}"/>
          </ac:spMkLst>
        </pc:spChg>
        <pc:spChg chg="add del">
          <ac:chgData name="Vinita Silaparasetty" userId="S::vinitas@justit.co.uk::23a627d4-2336-43bb-8521-fe23304def7a" providerId="AD" clId="Web-{8F59A768-6225-107F-B255-07D00C806400}" dt="2023-02-19T09:02:39.141" v="98"/>
          <ac:spMkLst>
            <pc:docMk/>
            <pc:sldMk cId="2667396597" sldId="265"/>
            <ac:spMk id="33" creationId="{B19D093C-27FB-4032-B282-42C4563F257C}"/>
          </ac:spMkLst>
        </pc:spChg>
        <pc:grpChg chg="add del">
          <ac:chgData name="Vinita Silaparasetty" userId="S::vinitas@justit.co.uk::23a627d4-2336-43bb-8521-fe23304def7a" providerId="AD" clId="Web-{8F59A768-6225-107F-B255-07D00C806400}" dt="2023-02-19T09:00:42.708" v="81"/>
          <ac:grpSpMkLst>
            <pc:docMk/>
            <pc:sldMk cId="2667396597" sldId="265"/>
            <ac:grpSpMk id="18" creationId="{58495BCC-CE77-4CC2-952E-846F41119FD5}"/>
          </ac:grpSpMkLst>
        </pc:grpChg>
        <pc:grpChg chg="add del">
          <ac:chgData name="Vinita Silaparasetty" userId="S::vinitas@justit.co.uk::23a627d4-2336-43bb-8521-fe23304def7a" providerId="AD" clId="Web-{8F59A768-6225-107F-B255-07D00C806400}" dt="2023-02-19T09:02:39.141" v="98"/>
          <ac:grpSpMkLst>
            <pc:docMk/>
            <pc:sldMk cId="2667396597" sldId="265"/>
            <ac:grpSpMk id="34" creationId="{35EE815E-1BD3-4777-B652-6D98825BF66B}"/>
          </ac:grpSpMkLst>
        </pc:grpChg>
        <pc:picChg chg="add mod modCrop">
          <ac:chgData name="Vinita Silaparasetty" userId="S::vinitas@justit.co.uk::23a627d4-2336-43bb-8521-fe23304def7a" providerId="AD" clId="Web-{8F59A768-6225-107F-B255-07D00C806400}" dt="2023-02-19T09:03:30.909" v="110" actId="1076"/>
          <ac:picMkLst>
            <pc:docMk/>
            <pc:sldMk cId="2667396597" sldId="265"/>
            <ac:picMk id="2" creationId="{92FA431A-17DA-2FE7-F0EE-6F0820F8C1F9}"/>
          </ac:picMkLst>
        </pc:picChg>
        <pc:picChg chg="del">
          <ac:chgData name="Vinita Silaparasetty" userId="S::vinitas@justit.co.uk::23a627d4-2336-43bb-8521-fe23304def7a" providerId="AD" clId="Web-{8F59A768-6225-107F-B255-07D00C806400}" dt="2023-02-19T08:53:27.921" v="0"/>
          <ac:picMkLst>
            <pc:docMk/>
            <pc:sldMk cId="2667396597" sldId="265"/>
            <ac:picMk id="9" creationId="{893FEC31-20C1-4CEE-C319-70399FC2A7B2}"/>
          </ac:picMkLst>
        </pc:picChg>
      </pc:sldChg>
      <pc:sldChg chg="modSp new">
        <pc:chgData name="Vinita Silaparasetty" userId="S::vinitas@justit.co.uk::23a627d4-2336-43bb-8521-fe23304def7a" providerId="AD" clId="Web-{8F59A768-6225-107F-B255-07D00C806400}" dt="2023-02-19T08:58:03.766" v="70" actId="20577"/>
        <pc:sldMkLst>
          <pc:docMk/>
          <pc:sldMk cId="3142842086" sldId="283"/>
        </pc:sldMkLst>
        <pc:spChg chg="mod">
          <ac:chgData name="Vinita Silaparasetty" userId="S::vinitas@justit.co.uk::23a627d4-2336-43bb-8521-fe23304def7a" providerId="AD" clId="Web-{8F59A768-6225-107F-B255-07D00C806400}" dt="2023-02-19T08:58:03.766" v="70" actId="20577"/>
          <ac:spMkLst>
            <pc:docMk/>
            <pc:sldMk cId="3142842086" sldId="283"/>
            <ac:spMk id="2" creationId="{A5EF991C-91C5-E504-175B-06A28BE36C56}"/>
          </ac:spMkLst>
        </pc:spChg>
        <pc:spChg chg="mod">
          <ac:chgData name="Vinita Silaparasetty" userId="S::vinitas@justit.co.uk::23a627d4-2336-43bb-8521-fe23304def7a" providerId="AD" clId="Web-{8F59A768-6225-107F-B255-07D00C806400}" dt="2023-02-19T08:56:33.996" v="8" actId="20577"/>
          <ac:spMkLst>
            <pc:docMk/>
            <pc:sldMk cId="3142842086" sldId="283"/>
            <ac:spMk id="3" creationId="{DC7AE393-711E-5FF7-00EA-DF489708E9CD}"/>
          </ac:spMkLst>
        </pc:sp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6T20:48:02.5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24575,'0'0'-8191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6T20:48:02.8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24575,'0'0'-8191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6T20:48:03.1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24575,'0'0'-8191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6T20:48:03.4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24575,'0'0'-8191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6T20:48:03.8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24575,'0'0'-8191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6T20:48:04.1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24575,'0'0'-8191</inkml:trace>
  <inkml:trace contextRef="#ctx0" brushRef="#br0" timeOffset="1">1 0 24575,'0'0'-8191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6T20:48:04.4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24575,'0'0'-8191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6T20:48:04.8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24575,'0'0'-8191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D4A12B-C7DE-410E-8249-27E1C7D153E4}" type="datetimeFigureOut">
              <a:rPr lang="en-GB" smtClean="0"/>
              <a:t>26/04/2024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66DA7E-92ED-4962-A217-3A2861BA568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50990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7B075-0151-4E2F-8EDD-034F7B0C7C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60C21E0-0D6A-4590-8A8C-8A7BC73955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AF48EA-C817-4F4C-8EC0-B4088DF478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5F4E8-966A-4109-8BE1-C24CED969746}" type="datetimeFigureOut">
              <a:rPr lang="en-GB" smtClean="0"/>
              <a:t>26/04/2024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140A87-0C9D-47AC-A7AC-CCC87EA54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033827-3682-46F4-97BB-8F7F1A4E1B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C71DD-DBBD-446A-B2BC-3701CD71E50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80537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95E8DB2-CA03-C9A9-8C54-0FD19CA4545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5" y="0"/>
            <a:ext cx="12190806" cy="685799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53565BFD-9175-4207-BB41-12115C32A5D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7145" y="337348"/>
            <a:ext cx="5616608" cy="1043287"/>
          </a:xfrm>
        </p:spPr>
        <p:txBody>
          <a:bodyPr anchor="ctr" anchorCtr="0">
            <a:normAutofit/>
          </a:bodyPr>
          <a:lstStyle>
            <a:lvl1pPr algn="l">
              <a:defRPr sz="2800">
                <a:solidFill>
                  <a:schemeClr val="bg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r>
              <a:rPr lang="en-US"/>
              <a:t>Main Title Slide</a:t>
            </a:r>
          </a:p>
        </p:txBody>
      </p:sp>
    </p:spTree>
    <p:extLst>
      <p:ext uri="{BB962C8B-B14F-4D97-AF65-F5344CB8AC3E}">
        <p14:creationId xmlns:p14="http://schemas.microsoft.com/office/powerpoint/2010/main" val="4186953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6249FD1-F495-4A72-AAA6-8ACE198EC14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3" y="0"/>
            <a:ext cx="12190813" cy="6857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2006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CF3565-8249-4DA2-95D0-81643ECD7D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2AC49B-9CCC-4980-9268-89AB41D93B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BA1077-D5D5-4155-AFE7-DF0E097836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5F4E8-966A-4109-8BE1-C24CED969746}" type="datetimeFigureOut">
              <a:rPr lang="en-GB" smtClean="0"/>
              <a:t>26/04/2024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1FECA2-9F38-46AD-8378-6503EF6959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A3FB36-CBD5-4949-AA54-DE9801655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C71DD-DBBD-446A-B2BC-3701CD71E50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38945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1F73BBE-3E2C-4526-8C68-5ACFC07A0AB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6" y="0"/>
            <a:ext cx="12190804" cy="6857993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03BFAD70-9553-4ED2-A9FE-9DB649866B7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62637" y="455720"/>
            <a:ext cx="8075229" cy="1295400"/>
          </a:xfrm>
        </p:spPr>
        <p:txBody>
          <a:bodyPr anchor="ctr" anchorCtr="0">
            <a:normAutofit/>
          </a:bodyPr>
          <a:lstStyle>
            <a:lvl1pPr algn="l">
              <a:defRPr sz="3200" b="1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en-US" dirty="0"/>
              <a:t>Main Title Slide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78A4A8-C50E-D711-17AF-08E5784DD39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1938" y="2062163"/>
            <a:ext cx="5556250" cy="354965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9630848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1F73BBE-3E2C-4526-8C68-5ACFC07A0AB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5" y="0"/>
            <a:ext cx="12190806" cy="6857995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03BFAD70-9553-4ED2-A9FE-9DB649866B7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62638" y="455720"/>
            <a:ext cx="5099476" cy="1295400"/>
          </a:xfrm>
        </p:spPr>
        <p:txBody>
          <a:bodyPr anchor="ctr" anchorCtr="0">
            <a:normAutofit/>
          </a:bodyPr>
          <a:lstStyle>
            <a:lvl1pPr algn="l">
              <a:defRPr sz="3200" b="1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en-US" dirty="0"/>
              <a:t>Main Title Slide</a:t>
            </a:r>
          </a:p>
        </p:txBody>
      </p:sp>
    </p:spTree>
    <p:extLst>
      <p:ext uri="{BB962C8B-B14F-4D97-AF65-F5344CB8AC3E}">
        <p14:creationId xmlns:p14="http://schemas.microsoft.com/office/powerpoint/2010/main" val="28964584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1F73BBE-3E2C-4526-8C68-5ACFC07A0A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5" y="0"/>
            <a:ext cx="12190806" cy="6857994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03BFAD70-9553-4ED2-A9FE-9DB649866B7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62638" y="455720"/>
            <a:ext cx="5099476" cy="1295400"/>
          </a:xfrm>
        </p:spPr>
        <p:txBody>
          <a:bodyPr anchor="ctr" anchorCtr="0">
            <a:normAutofit/>
          </a:bodyPr>
          <a:lstStyle>
            <a:lvl1pPr algn="l">
              <a:defRPr sz="3200" b="1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en-US" dirty="0"/>
              <a:t>Main Title Slide</a:t>
            </a:r>
          </a:p>
        </p:txBody>
      </p:sp>
    </p:spTree>
    <p:extLst>
      <p:ext uri="{BB962C8B-B14F-4D97-AF65-F5344CB8AC3E}">
        <p14:creationId xmlns:p14="http://schemas.microsoft.com/office/powerpoint/2010/main" val="19483350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1F73BBE-3E2C-4526-8C68-5ACFC07A0AB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5" y="0"/>
            <a:ext cx="12190807" cy="6857995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40D8F466-3F4F-42A3-96BE-369B7CDF541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62637" y="455720"/>
            <a:ext cx="7052563" cy="1295400"/>
          </a:xfrm>
        </p:spPr>
        <p:txBody>
          <a:bodyPr anchor="ctr" anchorCtr="0">
            <a:normAutofit/>
          </a:bodyPr>
          <a:lstStyle>
            <a:lvl1pPr algn="l">
              <a:defRPr sz="3200" b="1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en-US" dirty="0"/>
              <a:t>Main Title Slide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94A0CF-4380-21C8-9BB1-69BB9103D54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1938" y="2011363"/>
            <a:ext cx="7053262" cy="3175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6783348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0606ABE-F4CF-4DBD-B210-ADEBAF5991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5" y="0"/>
            <a:ext cx="12190807" cy="685799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53565BFD-9175-4207-BB41-12115C32A5D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7145" y="337348"/>
            <a:ext cx="5616608" cy="1043287"/>
          </a:xfrm>
        </p:spPr>
        <p:txBody>
          <a:bodyPr anchor="ctr" anchorCtr="0">
            <a:normAutofit/>
          </a:bodyPr>
          <a:lstStyle>
            <a:lvl1pPr algn="l">
              <a:defRPr sz="2800" b="1">
                <a:solidFill>
                  <a:schemeClr val="bg1"/>
                </a:solidFill>
                <a:latin typeface="+mn-lt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r>
              <a:rPr lang="en-US" dirty="0"/>
              <a:t>Main Title Slide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A84904-36D1-582F-EA83-2690B60D6C3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06375" y="1571625"/>
            <a:ext cx="11739563" cy="42973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23176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6249FD1-F495-4A72-AAA6-8ACE198EC1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812"/>
          <a:stretch/>
        </p:blipFill>
        <p:spPr>
          <a:xfrm>
            <a:off x="594" y="1"/>
            <a:ext cx="12191406" cy="739532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B1A522-9E72-5867-8361-D9DA27CEBF1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07987" y="963613"/>
            <a:ext cx="11213205" cy="56283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475D9E9-5683-A00F-8EED-13695569CF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992" y="128378"/>
            <a:ext cx="10515600" cy="507077"/>
          </a:xfrm>
        </p:spPr>
        <p:txBody>
          <a:bodyPr>
            <a:noAutofit/>
          </a:bodyPr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411732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1F73BBE-3E2C-4526-8C68-5ACFC07A0AB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6" y="0"/>
            <a:ext cx="12190804" cy="6857993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03BFAD70-9553-4ED2-A9FE-9DB649866B7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62637" y="455720"/>
            <a:ext cx="8075229" cy="1295400"/>
          </a:xfrm>
        </p:spPr>
        <p:txBody>
          <a:bodyPr anchor="ctr" anchorCtr="0">
            <a:normAutofit/>
          </a:bodyPr>
          <a:lstStyle>
            <a:lvl1pPr algn="l">
              <a:defRPr sz="320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en-US"/>
              <a:t>Main Title Slide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5FFCC5C-1970-B51D-4B43-B7362733CA3A}"/>
              </a:ext>
            </a:extLst>
          </p:cNvPr>
          <p:cNvSpPr/>
          <p:nvPr userDrawn="1"/>
        </p:nvSpPr>
        <p:spPr>
          <a:xfrm>
            <a:off x="269981" y="6042582"/>
            <a:ext cx="5029987" cy="7352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34693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BDE394E-F4FB-4FAE-94C5-A91E52E11E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8C6B69-E7EF-45D7-B6A4-4290C68C37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A85887-B546-466C-AADE-82A60E1135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85F4E8-966A-4109-8BE1-C24CED969746}" type="datetimeFigureOut">
              <a:rPr lang="en-GB" smtClean="0"/>
              <a:t>26/04/2024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233E8A-F32C-4A9D-AD4B-40E77EEF2A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372F94-0561-4A6A-90D1-7EC25B50D5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2C71DD-DBBD-446A-B2BC-3701CD71E50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0580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customXml" Target="../ink/ink6.xml"/><Relationship Id="rId3" Type="http://schemas.openxmlformats.org/officeDocument/2006/relationships/image" Target="../media/image160.png"/><Relationship Id="rId7" Type="http://schemas.openxmlformats.org/officeDocument/2006/relationships/customXml" Target="../ink/ink5.xml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8.xml"/><Relationship Id="rId6" Type="http://schemas.openxmlformats.org/officeDocument/2006/relationships/customXml" Target="../ink/ink4.xml"/><Relationship Id="rId5" Type="http://schemas.openxmlformats.org/officeDocument/2006/relationships/customXml" Target="../ink/ink3.xml"/><Relationship Id="rId10" Type="http://schemas.openxmlformats.org/officeDocument/2006/relationships/customXml" Target="../ink/ink8.xml"/><Relationship Id="rId4" Type="http://schemas.openxmlformats.org/officeDocument/2006/relationships/customXml" Target="../ink/ink2.xml"/><Relationship Id="rId9" Type="http://schemas.openxmlformats.org/officeDocument/2006/relationships/customXml" Target="../ink/ink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dev.mysql.com/doc/world-setup/en/world-setup-preface.html" TargetMode="External"/><Relationship Id="rId2" Type="http://schemas.openxmlformats.org/officeDocument/2006/relationships/hyperlink" Target="https://dev.mysql.com/doc/world-setup/en/" TargetMode="Externa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7.sv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1255FB1-83F4-FC1F-ACA7-7CB4D3E9B38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>
                <a:latin typeface="Open Sans Light"/>
                <a:ea typeface="Open Sans Light"/>
                <a:cs typeface="Open Sans Light"/>
              </a:rPr>
              <a:t>MySQL and Assignment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482806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8DFC5FE-39E4-ADCA-B0D0-C6DC0B1664E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GB" dirty="0"/>
              <a:t>Use # key to comment your tasks. You will need to save this query tab for trainers review later. Please use same query tab for all your tasks. </a:t>
            </a:r>
          </a:p>
          <a:p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E132BEF-D185-0FF9-9D17-C4A4E3B33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Saving Task and Queries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C53ECF-7FF5-2E13-C12C-0F4EC94CC2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987" y="2003631"/>
            <a:ext cx="11496256" cy="3744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1529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ED493A-6568-9131-9A6D-DA42809667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Task 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008887-7728-5521-1DE3-63A0A1AA8A6E}"/>
              </a:ext>
            </a:extLst>
          </p:cNvPr>
          <p:cNvSpPr txBox="1"/>
          <p:nvPr/>
        </p:nvSpPr>
        <p:spPr>
          <a:xfrm>
            <a:off x="376814" y="1176885"/>
            <a:ext cx="1100796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spcBef>
                <a:spcPts val="600"/>
              </a:spcBef>
              <a:spcAft>
                <a:spcPts val="600"/>
              </a:spcAft>
              <a:tabLst>
                <a:tab pos="457200" algn="l"/>
              </a:tabLst>
            </a:pPr>
            <a:r>
              <a:rPr lang="en-GB" sz="4000" dirty="0">
                <a:solidFill>
                  <a:srgbClr val="24292F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Using </a:t>
            </a:r>
            <a:r>
              <a:rPr lang="en-GB" sz="2800" dirty="0">
                <a:solidFill>
                  <a:srgbClr val="24292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count</a:t>
            </a:r>
            <a:r>
              <a:rPr lang="en-GB" sz="4000" dirty="0">
                <a:solidFill>
                  <a:srgbClr val="24292F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, get the number of cities in the USA</a:t>
            </a:r>
          </a:p>
        </p:txBody>
      </p:sp>
    </p:spTree>
    <p:extLst>
      <p:ext uri="{BB962C8B-B14F-4D97-AF65-F5344CB8AC3E}">
        <p14:creationId xmlns:p14="http://schemas.microsoft.com/office/powerpoint/2010/main" val="29825572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18A8059-9811-1847-633A-F2294D7058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Task 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AB72DF-EAD6-6C2C-BD3C-55013AF0F042}"/>
              </a:ext>
            </a:extLst>
          </p:cNvPr>
          <p:cNvSpPr txBox="1"/>
          <p:nvPr/>
        </p:nvSpPr>
        <p:spPr>
          <a:xfrm>
            <a:off x="296426" y="1118774"/>
            <a:ext cx="11299371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spcBef>
                <a:spcPts val="600"/>
              </a:spcBef>
              <a:spcAft>
                <a:spcPts val="600"/>
              </a:spcAft>
              <a:tabLst>
                <a:tab pos="457200" algn="l"/>
              </a:tabLst>
            </a:pPr>
            <a:r>
              <a:rPr lang="en-GB" sz="4000" dirty="0">
                <a:solidFill>
                  <a:srgbClr val="24292F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Find out what the population and average life expectancy for people in Argentina (ARG) is.</a:t>
            </a:r>
            <a:endParaRPr lang="en-GB" sz="4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0678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FDDC9E4-58E3-C4B8-D6C7-808DBE9E4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Task 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330978-610E-AC72-BF8D-96017F4A5D21}"/>
              </a:ext>
            </a:extLst>
          </p:cNvPr>
          <p:cNvSpPr txBox="1"/>
          <p:nvPr/>
        </p:nvSpPr>
        <p:spPr>
          <a:xfrm>
            <a:off x="840712" y="1340675"/>
            <a:ext cx="11098404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spcBef>
                <a:spcPts val="600"/>
              </a:spcBef>
              <a:spcAft>
                <a:spcPts val="600"/>
              </a:spcAft>
              <a:tabLst>
                <a:tab pos="457200" algn="l"/>
              </a:tabLst>
            </a:pPr>
            <a:r>
              <a:rPr lang="en-GB" sz="4000" dirty="0">
                <a:solidFill>
                  <a:srgbClr val="24292F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Using </a:t>
            </a:r>
            <a:r>
              <a:rPr lang="en-GB" sz="2800" dirty="0">
                <a:solidFill>
                  <a:srgbClr val="24292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ORDER BY, LIMIT</a:t>
            </a:r>
            <a:r>
              <a:rPr lang="en-GB" sz="4000" dirty="0">
                <a:solidFill>
                  <a:srgbClr val="24292F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, what country has the highest life expectancy?</a:t>
            </a:r>
            <a:endParaRPr lang="en-GB" sz="4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12580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15CF682-B015-5BE8-8CED-1D8C7C3123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Task 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22AC42-319E-AF59-C526-6C7655DA0A07}"/>
              </a:ext>
            </a:extLst>
          </p:cNvPr>
          <p:cNvSpPr txBox="1"/>
          <p:nvPr/>
        </p:nvSpPr>
        <p:spPr>
          <a:xfrm>
            <a:off x="748603" y="1289595"/>
            <a:ext cx="1051560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spcBef>
                <a:spcPts val="600"/>
              </a:spcBef>
              <a:spcAft>
                <a:spcPts val="600"/>
              </a:spcAft>
              <a:tabLst>
                <a:tab pos="457200" algn="l"/>
              </a:tabLst>
            </a:pPr>
            <a:r>
              <a:rPr lang="en-GB" sz="4000" dirty="0">
                <a:solidFill>
                  <a:srgbClr val="24292F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Select 25 cities around the world that start with the letter 'F' in a single SQL query.</a:t>
            </a:r>
            <a:endParaRPr lang="en-GB" sz="4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09981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4942E37-F24E-3751-8EAA-422A3A4FC5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Task 5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8980EB52-297C-B340-A1EE-1741DBFBF7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208" y="1213330"/>
            <a:ext cx="11465170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457200" algn="l"/>
              </a:tabLst>
            </a:pPr>
            <a:r>
              <a:rPr kumimoji="0" lang="en-GB" altLang="en-US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boto" panose="02000000000000000000" pitchFamily="2" charset="0"/>
                <a:ea typeface="Times New Roman" panose="02020603050405020304" pitchFamily="18" charset="0"/>
              </a:rPr>
              <a:t>Create a SQL statement to display columns </a:t>
            </a:r>
            <a:r>
              <a:rPr kumimoji="0" lang="en-GB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boto Mono" panose="00000009000000000000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Id</a:t>
            </a:r>
            <a:r>
              <a:rPr kumimoji="0" lang="en-GB" altLang="en-US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boto" panose="02000000000000000000" pitchFamily="2" charset="0"/>
                <a:ea typeface="Times New Roman" panose="02020603050405020304" pitchFamily="18" charset="0"/>
              </a:rPr>
              <a:t>, </a:t>
            </a:r>
            <a:r>
              <a:rPr kumimoji="0" lang="en-GB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boto Mono" panose="00000009000000000000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Name</a:t>
            </a:r>
            <a:r>
              <a:rPr kumimoji="0" lang="en-GB" altLang="en-US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boto" panose="02000000000000000000" pitchFamily="2" charset="0"/>
                <a:ea typeface="Times New Roman" panose="02020603050405020304" pitchFamily="18" charset="0"/>
              </a:rPr>
              <a:t>, </a:t>
            </a:r>
            <a:r>
              <a:rPr kumimoji="0" lang="en-GB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boto Mono" panose="00000009000000000000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Population</a:t>
            </a:r>
            <a:r>
              <a:rPr kumimoji="0" lang="en-GB" altLang="en-US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boto" panose="02000000000000000000" pitchFamily="2" charset="0"/>
                <a:ea typeface="Times New Roman" panose="02020603050405020304" pitchFamily="18" charset="0"/>
              </a:rPr>
              <a:t> from the </a:t>
            </a:r>
            <a:r>
              <a:rPr kumimoji="0" lang="en-GB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boto Mono" panose="00000009000000000000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city</a:t>
            </a:r>
            <a:r>
              <a:rPr kumimoji="0" lang="en-GB" altLang="en-US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boto" panose="02000000000000000000" pitchFamily="2" charset="0"/>
                <a:ea typeface="Times New Roman" panose="02020603050405020304" pitchFamily="18" charset="0"/>
              </a:rPr>
              <a:t> table and limit results to first </a:t>
            </a:r>
            <a:r>
              <a:rPr kumimoji="0" lang="en-GB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boto Mono" panose="00000009000000000000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10</a:t>
            </a:r>
            <a:r>
              <a:rPr kumimoji="0" lang="en-GB" altLang="en-US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boto" panose="02000000000000000000" pitchFamily="2" charset="0"/>
                <a:ea typeface="Times New Roman" panose="02020603050405020304" pitchFamily="18" charset="0"/>
              </a:rPr>
              <a:t> rows only.</a:t>
            </a:r>
            <a:endParaRPr kumimoji="0" lang="en-GB" altLang="en-US" sz="5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07810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10B6E7B-C8C9-2B34-ECE8-A80E7692BE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Task 6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19093D27-D145-0775-945C-03B6F65A31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6923" y="1299704"/>
            <a:ext cx="11660084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457200" algn="l"/>
              </a:tabLst>
            </a:pPr>
            <a:r>
              <a:rPr kumimoji="0" lang="en-GB" altLang="en-US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boto" panose="02000000000000000000" pitchFamily="2" charset="0"/>
                <a:ea typeface="Times New Roman" panose="02020603050405020304" pitchFamily="18" charset="0"/>
              </a:rPr>
              <a:t>Create a SQL statement to find only those cities from </a:t>
            </a:r>
            <a:r>
              <a:rPr kumimoji="0" lang="en-GB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boto Mono" panose="00000009000000000000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city</a:t>
            </a:r>
            <a:r>
              <a:rPr kumimoji="0" lang="en-GB" altLang="en-US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boto" panose="02000000000000000000" pitchFamily="2" charset="0"/>
                <a:ea typeface="Times New Roman" panose="02020603050405020304" pitchFamily="18" charset="0"/>
              </a:rPr>
              <a:t> table whose population is larger than </a:t>
            </a:r>
            <a:r>
              <a:rPr kumimoji="0" lang="en-GB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boto Mono" panose="00000009000000000000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2000000</a:t>
            </a:r>
            <a:r>
              <a:rPr kumimoji="0" lang="en-GB" altLang="en-US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boto" panose="02000000000000000000" pitchFamily="2" charset="0"/>
                <a:ea typeface="Times New Roman" panose="02020603050405020304" pitchFamily="18" charset="0"/>
              </a:rPr>
              <a:t>.</a:t>
            </a:r>
            <a:endParaRPr kumimoji="0" lang="en-GB" altLang="en-US" sz="5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07673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10B6E7B-C8C9-2B34-ECE8-A80E7692BE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Task 7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19093D27-D145-0775-945C-03B6F65A31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6923" y="1299705"/>
            <a:ext cx="11660084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457200" algn="l"/>
              </a:tabLst>
            </a:pPr>
            <a:r>
              <a:rPr lang="en-GB" altLang="en-US" sz="4000" dirty="0">
                <a:solidFill>
                  <a:srgbClr val="000000"/>
                </a:solidFill>
                <a:latin typeface="Roboto" panose="02000000000000000000" pitchFamily="2" charset="0"/>
              </a:rPr>
              <a:t>	Create a SQL statement to find all city names from city table whose name begins with “Be” prefix.</a:t>
            </a:r>
          </a:p>
        </p:txBody>
      </p:sp>
    </p:spTree>
    <p:extLst>
      <p:ext uri="{BB962C8B-B14F-4D97-AF65-F5344CB8AC3E}">
        <p14:creationId xmlns:p14="http://schemas.microsoft.com/office/powerpoint/2010/main" val="40208057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10B6E7B-C8C9-2B34-ECE8-A80E7692BE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Task 8 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19093D27-D145-0775-945C-03B6F65A31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6923" y="1299706"/>
            <a:ext cx="11660084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457200" algn="l"/>
              </a:tabLst>
            </a:pPr>
            <a:r>
              <a:rPr lang="en-GB" altLang="en-US" sz="4000" dirty="0">
                <a:solidFill>
                  <a:srgbClr val="000000"/>
                </a:solidFill>
                <a:latin typeface="Roboto" panose="02000000000000000000" pitchFamily="2" charset="0"/>
              </a:rPr>
              <a:t>Create a SQL statement to find only those cities from city table whose population is between 500000-1000000.</a:t>
            </a:r>
          </a:p>
        </p:txBody>
      </p:sp>
    </p:spTree>
    <p:extLst>
      <p:ext uri="{BB962C8B-B14F-4D97-AF65-F5344CB8AC3E}">
        <p14:creationId xmlns:p14="http://schemas.microsoft.com/office/powerpoint/2010/main" val="31835185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10B6E7B-C8C9-2B34-ECE8-A80E7692BE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Task 9 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19093D27-D145-0775-945C-03B6F65A31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6923" y="1607483"/>
            <a:ext cx="11660084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457200" algn="l"/>
              </a:tabLst>
            </a:pPr>
            <a:r>
              <a:rPr lang="en-GB" altLang="en-US" sz="4000" dirty="0">
                <a:solidFill>
                  <a:srgbClr val="000000"/>
                </a:solidFill>
                <a:latin typeface="Roboto" panose="02000000000000000000" pitchFamily="2" charset="0"/>
              </a:rPr>
              <a:t>Create a SQL statement to find a city with the lowest population in the city table.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C7E7A76F-0343-1B6F-855B-FC9937777C33}"/>
                  </a:ext>
                </a:extLst>
              </p14:cNvPr>
              <p14:cNvContentPartPr/>
              <p14:nvPr/>
            </p14:nvContentPartPr>
            <p14:xfrm>
              <a:off x="3332577" y="2827326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C7E7A76F-0343-1B6F-855B-FC9937777C3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323577" y="2818686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CA019054-D16D-D88C-0651-8D2A7699F273}"/>
                  </a:ext>
                </a:extLst>
              </p14:cNvPr>
              <p14:cNvContentPartPr/>
              <p14:nvPr/>
            </p14:nvContentPartPr>
            <p14:xfrm>
              <a:off x="3332577" y="2827326"/>
              <a:ext cx="360" cy="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CA019054-D16D-D88C-0651-8D2A7699F27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323577" y="2818686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7C9393E3-49F1-47B7-C036-0AF2B7A802B4}"/>
                  </a:ext>
                </a:extLst>
              </p14:cNvPr>
              <p14:cNvContentPartPr/>
              <p14:nvPr/>
            </p14:nvContentPartPr>
            <p14:xfrm>
              <a:off x="4163097" y="2755326"/>
              <a:ext cx="360" cy="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7C9393E3-49F1-47B7-C036-0AF2B7A802B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154097" y="2746326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0E48FFAE-4ABE-11DE-8659-5CB795D23A25}"/>
                  </a:ext>
                </a:extLst>
              </p14:cNvPr>
              <p14:cNvContentPartPr/>
              <p14:nvPr/>
            </p14:nvContentPartPr>
            <p14:xfrm>
              <a:off x="4163097" y="2755326"/>
              <a:ext cx="36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0E48FFAE-4ABE-11DE-8659-5CB795D23A2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154097" y="2746326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6C902B53-F76E-CF97-1096-AA7DD517FDBE}"/>
                  </a:ext>
                </a:extLst>
              </p14:cNvPr>
              <p14:cNvContentPartPr/>
              <p14:nvPr/>
            </p14:nvContentPartPr>
            <p14:xfrm>
              <a:off x="3392697" y="2911566"/>
              <a:ext cx="3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6C902B53-F76E-CF97-1096-AA7DD517FDB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384057" y="2902566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F18451C-8472-46D9-340A-1E7987A07395}"/>
                  </a:ext>
                </a:extLst>
              </p14:cNvPr>
              <p14:cNvContentPartPr/>
              <p14:nvPr/>
            </p14:nvContentPartPr>
            <p14:xfrm>
              <a:off x="3392697" y="2911566"/>
              <a:ext cx="3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F18451C-8472-46D9-340A-1E7987A0739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384057" y="2902566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0E5C738F-7FA0-5947-6D5F-7AFCAA6B688D}"/>
                  </a:ext>
                </a:extLst>
              </p14:cNvPr>
              <p14:cNvContentPartPr/>
              <p14:nvPr/>
            </p14:nvContentPartPr>
            <p14:xfrm>
              <a:off x="2454177" y="1696206"/>
              <a:ext cx="360" cy="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0E5C738F-7FA0-5947-6D5F-7AFCAA6B688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45537" y="1687566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234E3D93-746C-37FE-4FA2-67976554EE1B}"/>
                  </a:ext>
                </a:extLst>
              </p14:cNvPr>
              <p14:cNvContentPartPr/>
              <p14:nvPr/>
            </p14:nvContentPartPr>
            <p14:xfrm>
              <a:off x="2454177" y="1696206"/>
              <a:ext cx="36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234E3D93-746C-37FE-4FA2-67976554EE1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45537" y="1687566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304725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B4C1D8E-8767-44D0-909C-BFB5246C3FA7}"/>
              </a:ext>
            </a:extLst>
          </p:cNvPr>
          <p:cNvSpPr txBox="1">
            <a:spLocks/>
          </p:cNvSpPr>
          <p:nvPr/>
        </p:nvSpPr>
        <p:spPr>
          <a:xfrm>
            <a:off x="0" y="2243825"/>
            <a:ext cx="6096000" cy="15407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algn="ctr"/>
            <a:r>
              <a:rPr lang="en-GB" sz="3600" dirty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Camera Expectations</a:t>
            </a:r>
            <a:endParaRPr lang="en-US" sz="3600" dirty="0"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pic>
        <p:nvPicPr>
          <p:cNvPr id="2" name="Picture 1" descr="Text&#10;&#10;Description automatically generated">
            <a:extLst>
              <a:ext uri="{FF2B5EF4-FFF2-40B4-BE49-F238E27FC236}">
                <a16:creationId xmlns:a16="http://schemas.microsoft.com/office/drawing/2014/main" id="{CD7351FE-90AC-2DEF-6E62-5D20842A86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807" y="6025314"/>
            <a:ext cx="2092699" cy="780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8179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E757260-DBF4-E59E-EBC5-DBD70812094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>
              <a:lnSpc>
                <a:spcPct val="107000"/>
              </a:lnSpc>
              <a:spcBef>
                <a:spcPts val="1800"/>
              </a:spcBef>
              <a:spcAft>
                <a:spcPts val="1200"/>
              </a:spcAft>
            </a:pPr>
            <a:r>
              <a:rPr lang="en-GB" b="1" dirty="0">
                <a:solidFill>
                  <a:srgbClr val="24292F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BONUS (These tasks require knowledge of JOINs. Try yourself. Don’t worry if you don’t get it right. </a:t>
            </a:r>
            <a:r>
              <a:rPr lang="en-GB" b="1" dirty="0">
                <a:solidFill>
                  <a:srgbClr val="24292F"/>
                </a:solidFill>
                <a:effectLst/>
                <a:latin typeface="Segoe UI Emoj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  <a:sym typeface="Segoe UI Emoji" panose="020B0502040204020203" pitchFamily="34" charset="0"/>
              </a:rPr>
              <a:t>😊</a:t>
            </a:r>
            <a:r>
              <a:rPr lang="en-GB" b="1" dirty="0">
                <a:solidFill>
                  <a:srgbClr val="24292F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GB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b="1" dirty="0">
                <a:solidFill>
                  <a:srgbClr val="00B05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Create a SQL statement to find the capital of Spain (ESP).</a:t>
            </a:r>
            <a:endParaRPr lang="en-GB" dirty="0">
              <a:solidFill>
                <a:srgbClr val="00B05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b="1" dirty="0">
                <a:solidFill>
                  <a:srgbClr val="00B050"/>
                </a:solidFill>
                <a:latin typeface="Segoe UI" panose="020B0502040204020203" pitchFamily="34" charset="0"/>
                <a:cs typeface="Times New Roman" panose="02020603050405020304" pitchFamily="18" charset="0"/>
              </a:rPr>
              <a:t>Create a SQL statement to list all the languages spoken in the Caribbean region.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b="1">
                <a:solidFill>
                  <a:srgbClr val="00B05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Create </a:t>
            </a:r>
            <a:r>
              <a:rPr lang="en-GB" b="1" dirty="0">
                <a:solidFill>
                  <a:srgbClr val="00B05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 SQL statement to find all cities from the Europe continent.</a:t>
            </a:r>
            <a:endParaRPr lang="en-GB" dirty="0">
              <a:solidFill>
                <a:srgbClr val="00B05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GB" sz="4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C585E6C-4B8A-86D9-B0FC-3DB78FF0B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Challenge yourself (Optional)</a:t>
            </a:r>
          </a:p>
        </p:txBody>
      </p:sp>
    </p:spTree>
    <p:extLst>
      <p:ext uri="{BB962C8B-B14F-4D97-AF65-F5344CB8AC3E}">
        <p14:creationId xmlns:p14="http://schemas.microsoft.com/office/powerpoint/2010/main" val="15573120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231D15-775B-F73D-8CE2-999A1677DF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Creating an </a:t>
            </a:r>
            <a:r>
              <a:rPr lang="en-GB" dirty="0" err="1"/>
              <a:t>EER</a:t>
            </a:r>
            <a:r>
              <a:rPr lang="en-GB" dirty="0"/>
              <a:t> Diagram </a:t>
            </a:r>
          </a:p>
        </p:txBody>
      </p:sp>
    </p:spTree>
    <p:extLst>
      <p:ext uri="{BB962C8B-B14F-4D97-AF65-F5344CB8AC3E}">
        <p14:creationId xmlns:p14="http://schemas.microsoft.com/office/powerpoint/2010/main" val="10546327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E9F369-B9DD-9BB2-D946-55F6EC5570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B05716-4168-94EA-9198-EC9079034F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663A90-273A-7D93-2238-006940121C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433" y="304293"/>
            <a:ext cx="6556946" cy="3697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2985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7E77931-381A-DC79-7F00-93D3AE7680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3562" y="104775"/>
            <a:ext cx="8524875" cy="664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715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32665A2-F358-EC42-E715-D0B0DB6346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2137" y="138112"/>
            <a:ext cx="8467725" cy="658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9843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DA69501-45BF-5346-2F73-BADCC57EF8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073" y="481537"/>
            <a:ext cx="6757413" cy="433109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96442C5-D474-D724-6C85-8C67F60B01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5815" y="3243602"/>
            <a:ext cx="4671465" cy="2560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7815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F2675F1-2BD3-51B3-2A05-83BCD473B1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0237" y="109537"/>
            <a:ext cx="8391525" cy="663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8842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CC737AF-748B-104D-2B8A-54A119F961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3824" y="1215198"/>
            <a:ext cx="7064352" cy="4427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7787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10B6E7B-C8C9-2B34-ECE8-A80E7692BE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Task 7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19093D27-D145-0775-945C-03B6F65A31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791" y="1121912"/>
            <a:ext cx="11660084" cy="58477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GB" altLang="en-US" sz="4000">
                <a:solidFill>
                  <a:srgbClr val="000000"/>
                </a:solidFill>
                <a:latin typeface="Roboto"/>
                <a:cs typeface="Roboto"/>
              </a:rPr>
              <a:t>Create a MS Word file name it as ''SQL_Assignment 2-YourName'' for your answers.</a:t>
            </a:r>
            <a:endParaRPr lang="en-US"/>
          </a:p>
          <a:p>
            <a:pPr>
              <a:buChar char="•"/>
            </a:pPr>
            <a:r>
              <a:rPr lang="en-GB" altLang="en-US" sz="4000" dirty="0">
                <a:solidFill>
                  <a:srgbClr val="000000"/>
                </a:solidFill>
                <a:latin typeface="Roboto"/>
                <a:cs typeface="Roboto"/>
              </a:rPr>
              <a:t>Identify the primary key in country table.</a:t>
            </a:r>
            <a:endParaRPr lang="en-GB"/>
          </a:p>
          <a:p>
            <a:pPr>
              <a:buChar char="•"/>
            </a:pPr>
            <a:r>
              <a:rPr lang="en-GB" altLang="en-US" sz="4000" dirty="0">
                <a:solidFill>
                  <a:srgbClr val="000000"/>
                </a:solidFill>
                <a:latin typeface="Roboto"/>
                <a:cs typeface="Roboto"/>
              </a:rPr>
              <a:t>Identify the primary key in city table.</a:t>
            </a:r>
          </a:p>
          <a:p>
            <a:pPr>
              <a:buChar char="•"/>
            </a:pPr>
            <a:r>
              <a:rPr lang="en-GB" altLang="en-US" sz="4000" dirty="0">
                <a:solidFill>
                  <a:srgbClr val="000000"/>
                </a:solidFill>
                <a:latin typeface="Roboto"/>
                <a:cs typeface="Roboto"/>
              </a:rPr>
              <a:t>Identify the primary key in </a:t>
            </a:r>
            <a:r>
              <a:rPr lang="en-GB" altLang="en-US" sz="4000" err="1">
                <a:solidFill>
                  <a:srgbClr val="000000"/>
                </a:solidFill>
                <a:latin typeface="Roboto"/>
                <a:cs typeface="Roboto"/>
              </a:rPr>
              <a:t>countrylanguage</a:t>
            </a:r>
            <a:r>
              <a:rPr lang="en-GB" altLang="en-US" sz="4000" dirty="0">
                <a:solidFill>
                  <a:srgbClr val="000000"/>
                </a:solidFill>
                <a:latin typeface="Roboto"/>
                <a:cs typeface="Roboto"/>
              </a:rPr>
              <a:t> table.</a:t>
            </a:r>
            <a:endParaRPr lang="en-GB"/>
          </a:p>
          <a:p>
            <a:pPr>
              <a:buChar char="•"/>
            </a:pPr>
            <a:r>
              <a:rPr lang="en-GB" altLang="en-US" sz="4000" dirty="0">
                <a:solidFill>
                  <a:srgbClr val="000000"/>
                </a:solidFill>
                <a:latin typeface="Roboto"/>
                <a:cs typeface="Roboto"/>
              </a:rPr>
              <a:t>Identify the foreign key in city table.</a:t>
            </a:r>
            <a:endParaRPr lang="en-GB"/>
          </a:p>
          <a:p>
            <a:pPr>
              <a:buChar char="•"/>
            </a:pPr>
            <a:r>
              <a:rPr lang="en-GB" altLang="en-US" sz="4000" dirty="0">
                <a:solidFill>
                  <a:srgbClr val="000000"/>
                </a:solidFill>
                <a:latin typeface="Roboto"/>
                <a:cs typeface="Roboto"/>
              </a:rPr>
              <a:t>Identify the foreign key in </a:t>
            </a:r>
            <a:r>
              <a:rPr lang="en-GB" altLang="en-US" sz="4000" err="1">
                <a:solidFill>
                  <a:srgbClr val="000000"/>
                </a:solidFill>
                <a:latin typeface="Roboto"/>
                <a:cs typeface="Roboto"/>
              </a:rPr>
              <a:t>countrylanguage</a:t>
            </a:r>
            <a:r>
              <a:rPr lang="en-GB" altLang="en-US" sz="4000" dirty="0">
                <a:solidFill>
                  <a:srgbClr val="000000"/>
                </a:solidFill>
                <a:latin typeface="Roboto"/>
                <a:cs typeface="Roboto"/>
              </a:rPr>
              <a:t> table.</a:t>
            </a:r>
            <a:endParaRPr lang="en-GB"/>
          </a:p>
          <a:p>
            <a:pPr>
              <a:buChar char="•"/>
            </a:pPr>
            <a:endParaRPr lang="en-GB" altLang="en-US" sz="4000" dirty="0">
              <a:solidFill>
                <a:srgbClr val="000000"/>
              </a:solidFill>
              <a:latin typeface="Roboto"/>
              <a:cs typeface="Roboto"/>
            </a:endParaRPr>
          </a:p>
          <a:p>
            <a:pPr marL="0" marR="0" lvl="0" indent="0" algn="l" defTabSz="9144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har char="•"/>
              <a:tabLst>
                <a:tab pos="457200" algn="l"/>
              </a:tabLst>
            </a:pPr>
            <a:endParaRPr lang="en-GB" altLang="en-US" sz="5400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83321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D069E0F-9C2D-4BBE-A579-EA1EFA57893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sz="2000" dirty="0"/>
              <a:t>Before we start… Please have your</a:t>
            </a:r>
            <a:br>
              <a:rPr lang="en-GB" sz="2000" dirty="0"/>
            </a:br>
            <a:r>
              <a:rPr lang="en-GB" sz="2000" dirty="0"/>
              <a:t>camera switched on.</a:t>
            </a:r>
          </a:p>
        </p:txBody>
      </p:sp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AC673ED2-CA28-4A00-B9F6-A4FC890756D5}"/>
              </a:ext>
            </a:extLst>
          </p:cNvPr>
          <p:cNvSpPr txBox="1">
            <a:spLocks/>
          </p:cNvSpPr>
          <p:nvPr/>
        </p:nvSpPr>
        <p:spPr>
          <a:xfrm>
            <a:off x="8182466" y="390616"/>
            <a:ext cx="3991180" cy="3436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GB" sz="2000" dirty="0"/>
              <a:t>Camera Expectations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AE942D8-3CC4-547A-3DAF-5FC0A9CDD632}"/>
              </a:ext>
            </a:extLst>
          </p:cNvPr>
          <p:cNvSpPr txBox="1">
            <a:spLocks/>
          </p:cNvSpPr>
          <p:nvPr/>
        </p:nvSpPr>
        <p:spPr>
          <a:xfrm>
            <a:off x="-70021" y="2539913"/>
            <a:ext cx="12262022" cy="115317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b="1" dirty="0">
                <a:solidFill>
                  <a:srgbClr val="2F7EC0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This is a </a:t>
            </a:r>
            <a:r>
              <a:rPr lang="en-GB" b="1" u="sng" dirty="0">
                <a:solidFill>
                  <a:srgbClr val="2F7EC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mandatory requirement </a:t>
            </a:r>
            <a:r>
              <a:rPr lang="en-GB" b="1" dirty="0">
                <a:solidFill>
                  <a:srgbClr val="2F7EC0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for the duration of the course.</a:t>
            </a:r>
            <a:r>
              <a:rPr lang="en-GB" dirty="0">
                <a:solidFill>
                  <a:srgbClr val="2F7EC0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FFE3444-BF16-2C34-13BD-4AE1E39498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9909" y="1168161"/>
            <a:ext cx="1321058" cy="1153173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98D8376B-4A6B-2E1A-1801-874CFD0BF9E3}"/>
              </a:ext>
            </a:extLst>
          </p:cNvPr>
          <p:cNvGrpSpPr/>
          <p:nvPr/>
        </p:nvGrpSpPr>
        <p:grpSpPr>
          <a:xfrm>
            <a:off x="418891" y="1356264"/>
            <a:ext cx="6006622" cy="885667"/>
            <a:chOff x="5465686" y="1996240"/>
            <a:chExt cx="5429973" cy="683581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A11C599-D194-37E9-BD3E-BBD60398C35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65686" y="2019493"/>
              <a:ext cx="5429973" cy="637077"/>
            </a:xfrm>
            <a:prstGeom prst="rect">
              <a:avLst/>
            </a:prstGeom>
          </p:spPr>
        </p:pic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4A8A3A8-DED2-B2C8-6CC6-C2EF44735659}"/>
                </a:ext>
              </a:extLst>
            </p:cNvPr>
            <p:cNvSpPr/>
            <p:nvPr/>
          </p:nvSpPr>
          <p:spPr>
            <a:xfrm>
              <a:off x="8125758" y="1996240"/>
              <a:ext cx="648070" cy="683581"/>
            </a:xfrm>
            <a:prstGeom prst="ellipse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859D1D3B-B280-F5C6-ADD6-D7774D9CF8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278" y="3057656"/>
            <a:ext cx="1627728" cy="170802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DC82C1A-389D-95F9-F007-793226021009}"/>
              </a:ext>
            </a:extLst>
          </p:cNvPr>
          <p:cNvSpPr txBox="1"/>
          <p:nvPr/>
        </p:nvSpPr>
        <p:spPr>
          <a:xfrm>
            <a:off x="1912039" y="3122935"/>
            <a:ext cx="5265303" cy="9233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GB" dirty="0"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You are studying a </a:t>
            </a:r>
            <a:r>
              <a:rPr lang="en-GB" dirty="0">
                <a:solidFill>
                  <a:srgbClr val="2F7EC0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regulated qualification</a:t>
            </a:r>
            <a:r>
              <a:rPr lang="en-GB" dirty="0"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, your tutor needs to see that it is the right person participating throughout the course.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302C77-CB8D-2868-D32B-0C27D4BB5BF2}"/>
              </a:ext>
            </a:extLst>
          </p:cNvPr>
          <p:cNvSpPr txBox="1"/>
          <p:nvPr/>
        </p:nvSpPr>
        <p:spPr>
          <a:xfrm>
            <a:off x="2539418" y="5228174"/>
            <a:ext cx="9061372" cy="9233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GB" dirty="0"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Online learning is to be </a:t>
            </a:r>
            <a:r>
              <a:rPr lang="en-GB" dirty="0">
                <a:solidFill>
                  <a:srgbClr val="2F7EC0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treated the same way as a classroom learning</a:t>
            </a:r>
            <a:r>
              <a:rPr lang="en-GB" dirty="0"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, you must be physically visible to interact with your tutor and other learners in order to create an engaging group dynamic.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3C7E9A4-0AFC-A7CD-341F-580343244AB9}"/>
              </a:ext>
            </a:extLst>
          </p:cNvPr>
          <p:cNvSpPr txBox="1"/>
          <p:nvPr/>
        </p:nvSpPr>
        <p:spPr>
          <a:xfrm>
            <a:off x="6504496" y="4145872"/>
            <a:ext cx="5438452" cy="9233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GB" dirty="0"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Our job is </a:t>
            </a:r>
            <a:r>
              <a:rPr lang="en-GB" dirty="0">
                <a:solidFill>
                  <a:srgbClr val="2F7EC0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to prepare you for work </a:t>
            </a:r>
            <a:r>
              <a:rPr lang="en-GB" dirty="0"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in an age where in almost any job there is likely to be at least some aspect of remote engagement with </a:t>
            </a:r>
            <a:r>
              <a:rPr lang="en-GB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your</a:t>
            </a:r>
            <a:r>
              <a:rPr lang="en-GB" dirty="0"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employer. </a:t>
            </a:r>
          </a:p>
        </p:txBody>
      </p:sp>
    </p:spTree>
    <p:extLst>
      <p:ext uri="{BB962C8B-B14F-4D97-AF65-F5344CB8AC3E}">
        <p14:creationId xmlns:p14="http://schemas.microsoft.com/office/powerpoint/2010/main" val="3301735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8" grpId="0" animBg="1"/>
      <p:bldP spid="2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D4E21E0-9F8D-9AE2-1668-25527AD67910}"/>
              </a:ext>
            </a:extLst>
          </p:cNvPr>
          <p:cNvSpPr txBox="1"/>
          <p:nvPr/>
        </p:nvSpPr>
        <p:spPr>
          <a:xfrm>
            <a:off x="988304" y="1024145"/>
            <a:ext cx="844061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000" b="1" dirty="0">
                <a:solidFill>
                  <a:srgbClr val="2F7EC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If you do not wish to have your camera displaying your personal environment, Microsoft Teams has a solution to this problem…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3FB706-0148-A42D-B18C-429F1A49A26C}"/>
              </a:ext>
            </a:extLst>
          </p:cNvPr>
          <p:cNvSpPr txBox="1"/>
          <p:nvPr/>
        </p:nvSpPr>
        <p:spPr>
          <a:xfrm>
            <a:off x="190564" y="2179188"/>
            <a:ext cx="340639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GB" sz="1800" b="1" dirty="0">
                <a:solidFill>
                  <a:srgbClr val="2F7EC0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Step One: </a:t>
            </a:r>
            <a:r>
              <a:rPr lang="en-GB" sz="1800" dirty="0"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Before you join a Teams video call, click the ‘Background Filters’ option. 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545F193-FE34-6465-2E27-2AF520D1C419}"/>
              </a:ext>
            </a:extLst>
          </p:cNvPr>
          <p:cNvGrpSpPr/>
          <p:nvPr/>
        </p:nvGrpSpPr>
        <p:grpSpPr>
          <a:xfrm>
            <a:off x="3444909" y="2094797"/>
            <a:ext cx="6149309" cy="3717755"/>
            <a:chOff x="3696985" y="1950771"/>
            <a:chExt cx="5748466" cy="305591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1925278-C315-2400-CDC2-B8319A157F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902" t="13954" r="27650" b="13634"/>
            <a:stretch/>
          </p:blipFill>
          <p:spPr>
            <a:xfrm>
              <a:off x="3696985" y="1950771"/>
              <a:ext cx="5748466" cy="3055914"/>
            </a:xfrm>
            <a:prstGeom prst="rect">
              <a:avLst/>
            </a:prstGeom>
          </p:spPr>
        </p:pic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B4F6E5B5-23B1-84AD-3177-86FEF341F46C}"/>
                </a:ext>
              </a:extLst>
            </p:cNvPr>
            <p:cNvSpPr/>
            <p:nvPr/>
          </p:nvSpPr>
          <p:spPr>
            <a:xfrm>
              <a:off x="4320791" y="4265540"/>
              <a:ext cx="1024931" cy="411982"/>
            </a:xfrm>
            <a:prstGeom prst="ellipse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50A934AB-A3AB-7060-4814-3EBC3F893DD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9337"/>
          <a:stretch/>
        </p:blipFill>
        <p:spPr>
          <a:xfrm>
            <a:off x="9836299" y="968396"/>
            <a:ext cx="2126594" cy="569850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78CAE30-B78B-2129-815D-A20B22ABA38E}"/>
              </a:ext>
            </a:extLst>
          </p:cNvPr>
          <p:cNvSpPr txBox="1"/>
          <p:nvPr/>
        </p:nvSpPr>
        <p:spPr>
          <a:xfrm>
            <a:off x="190564" y="3355983"/>
            <a:ext cx="321582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GB" sz="1800" b="1" dirty="0">
                <a:solidFill>
                  <a:srgbClr val="2F7EC0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Step Two: </a:t>
            </a:r>
            <a:r>
              <a:rPr lang="en-GB" sz="1800" dirty="0"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On the right-hand side, you can select any of the stock images.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F0669B-4EE5-A427-31A8-785A25BDA6E7}"/>
              </a:ext>
            </a:extLst>
          </p:cNvPr>
          <p:cNvSpPr txBox="1"/>
          <p:nvPr/>
        </p:nvSpPr>
        <p:spPr>
          <a:xfrm>
            <a:off x="190564" y="4612223"/>
            <a:ext cx="325434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GB" b="1" dirty="0">
                <a:solidFill>
                  <a:srgbClr val="2F7EC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Step Three: </a:t>
            </a:r>
            <a:r>
              <a:rPr lang="en-GB" sz="1800" dirty="0"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The image you choose will then appear in your background on the video call.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964CB-C632-9F70-D8F0-741412B1DF72}"/>
              </a:ext>
            </a:extLst>
          </p:cNvPr>
          <p:cNvSpPr txBox="1"/>
          <p:nvPr/>
        </p:nvSpPr>
        <p:spPr>
          <a:xfrm>
            <a:off x="190564" y="6179547"/>
            <a:ext cx="9594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If you need any further support in regards to this requirement, please speak to your tutor directly. </a:t>
            </a:r>
          </a:p>
        </p:txBody>
      </p: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711C679D-22C7-AC2B-7B65-6CC04C714442}"/>
              </a:ext>
            </a:extLst>
          </p:cNvPr>
          <p:cNvSpPr txBox="1">
            <a:spLocks/>
          </p:cNvSpPr>
          <p:nvPr/>
        </p:nvSpPr>
        <p:spPr>
          <a:xfrm>
            <a:off x="0" y="201288"/>
            <a:ext cx="12191999" cy="3436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Background filters</a:t>
            </a:r>
            <a:endParaRPr lang="en-US" sz="2400" dirty="0">
              <a:solidFill>
                <a:schemeClr val="bg1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6537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/>
      <p:bldP spid="11" grpId="0"/>
      <p:bldP spid="1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43C4740-E096-6485-26BA-3A0FB40E81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Database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9C09C1-B99D-31F8-E5C3-1910193D2407}"/>
              </a:ext>
            </a:extLst>
          </p:cNvPr>
          <p:cNvSpPr txBox="1"/>
          <p:nvPr/>
        </p:nvSpPr>
        <p:spPr>
          <a:xfrm>
            <a:off x="582804" y="1436914"/>
            <a:ext cx="1110342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You will work on with “world” database from </a:t>
            </a:r>
            <a:r>
              <a:rPr lang="en-GB" sz="2800" dirty="0" err="1"/>
              <a:t>mysql</a:t>
            </a:r>
            <a:r>
              <a:rPr lang="en-GB" sz="2800" dirty="0"/>
              <a:t> website resources.  Please refer to the link to learn more about this database.</a:t>
            </a:r>
          </a:p>
          <a:p>
            <a:endParaRPr lang="en-GB" sz="2800" dirty="0"/>
          </a:p>
          <a:p>
            <a:r>
              <a:rPr lang="en-GB" sz="2800" dirty="0"/>
              <a:t>Link: </a:t>
            </a:r>
            <a:r>
              <a:rPr lang="en-GB" sz="2800" dirty="0">
                <a:hlinkClick r:id="rId2"/>
              </a:rPr>
              <a:t>https://dev.mysql.com/doc/world-setup/en/</a:t>
            </a:r>
            <a:endParaRPr lang="en-GB" sz="2800" dirty="0"/>
          </a:p>
          <a:p>
            <a:endParaRPr lang="en-GB" sz="2800" dirty="0"/>
          </a:p>
          <a:p>
            <a:r>
              <a:rPr lang="en-GB" sz="2800" dirty="0"/>
              <a:t>Please read </a:t>
            </a:r>
            <a:r>
              <a:rPr lang="en-GB" sz="2800" b="0" i="0" u="none" strike="noStrike" dirty="0">
                <a:solidFill>
                  <a:srgbClr val="0074A3"/>
                </a:solidFill>
                <a:effectLst/>
                <a:latin typeface="Open Sans" panose="020B0606030504020204" pitchFamily="34" charset="0"/>
                <a:hlinkClick r:id="rId3"/>
              </a:rPr>
              <a:t>Preface and Legal Notices</a:t>
            </a:r>
            <a:r>
              <a:rPr lang="en-GB" sz="2800" b="0" i="0" u="none" strike="noStrike" dirty="0">
                <a:solidFill>
                  <a:srgbClr val="0074A3"/>
                </a:solidFill>
                <a:effectLst/>
                <a:latin typeface="Open Sans" panose="020B0606030504020204" pitchFamily="34" charset="0"/>
              </a:rPr>
              <a:t>.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26198866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FF4DF6B-BD9A-B9DF-6322-0AE84398A03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GB" dirty="0"/>
              <a:t>You can find database in Teams files.</a:t>
            </a:r>
          </a:p>
          <a:p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FF5EAE5-2DC7-646C-79A4-F92033E9C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Download Database SQL Script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C45F5C-EC3F-BB00-64E4-B4C3E26752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5048" y="2026612"/>
            <a:ext cx="7480871" cy="3592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0926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0CA7F30-6277-DD4D-0C9A-736EAD28C65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GB" dirty="0"/>
              <a:t>Import SQL Script “world </a:t>
            </a:r>
            <a:r>
              <a:rPr lang="en-GB" dirty="0" err="1"/>
              <a:t>db</a:t>
            </a:r>
            <a:r>
              <a:rPr lang="en-GB" dirty="0"/>
              <a:t>” and then execute the script. Refresh schemas and check if </a:t>
            </a:r>
            <a:r>
              <a:rPr lang="en-GB" dirty="0" err="1"/>
              <a:t>db</a:t>
            </a:r>
            <a:r>
              <a:rPr lang="en-GB" dirty="0"/>
              <a:t> “world” exits.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3F6418D-66DE-89F3-DA38-89EF8B5C2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Import and Execute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A03346E-4A41-2305-3069-09836B8CC2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2935" y="1976108"/>
            <a:ext cx="8673676" cy="4753514"/>
          </a:xfrm>
          <a:prstGeom prst="rect">
            <a:avLst/>
          </a:prstGeom>
        </p:spPr>
      </p:pic>
      <p:pic>
        <p:nvPicPr>
          <p:cNvPr id="8" name="Graphic 7" descr="Arrow Right with solid fill">
            <a:extLst>
              <a:ext uri="{FF2B5EF4-FFF2-40B4-BE49-F238E27FC236}">
                <a16:creationId xmlns:a16="http://schemas.microsoft.com/office/drawing/2014/main" id="{0425EEBC-7B07-09D2-BA6B-28CCF727B3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9418681">
            <a:off x="590021" y="395983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6061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054EB647-C1B4-7F7F-8C6E-B37DC7500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Once executed you will see the below actioned Output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F5675F0-F69B-2BE2-BCFF-2FB10AC3C6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58952"/>
            <a:ext cx="12192000" cy="3540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5372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CBC12E7-D498-D66F-C248-9172656C9B3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GB" dirty="0"/>
              <a:t>On your keyboard hold down Ctrl and T keys to open new query tab. </a:t>
            </a:r>
          </a:p>
          <a:p>
            <a:r>
              <a:rPr lang="en-GB" dirty="0"/>
              <a:t>Or you can do it from task bar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8A669A6-141E-5C49-6A6E-E5160D0EE1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New Query Tab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0AAFDA-4B22-5D17-3032-4AF6372465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4808" y="1974592"/>
            <a:ext cx="4244253" cy="41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673813"/>
      </p:ext>
    </p:extLst>
  </p:cSld>
  <p:clrMapOvr>
    <a:masterClrMapping/>
  </p:clrMapOvr>
</p:sld>
</file>

<file path=ppt/theme/theme1.xml><?xml version="1.0" encoding="utf-8"?>
<a:theme xmlns:a="http://schemas.openxmlformats.org/drawingml/2006/main" name="Template Widescreen templat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128DA7F75C643429DCEF30519911339" ma:contentTypeVersion="5" ma:contentTypeDescription="Create a new document." ma:contentTypeScope="" ma:versionID="91c2918638d80a7d1d283372c80c1955">
  <xsd:schema xmlns:xsd="http://www.w3.org/2001/XMLSchema" xmlns:xs="http://www.w3.org/2001/XMLSchema" xmlns:p="http://schemas.microsoft.com/office/2006/metadata/properties" xmlns:ns2="82c96f34-7b18-4f8d-996c-8cea797017b8" targetNamespace="http://schemas.microsoft.com/office/2006/metadata/properties" ma:root="true" ma:fieldsID="9b2a895517bf05dafbca8b501d9ed1a3" ns2:_="">
    <xsd:import namespace="82c96f34-7b18-4f8d-996c-8cea797017b8"/>
    <xsd:element name="properties">
      <xsd:complexType>
        <xsd:sequence>
          <xsd:element name="documentManagement">
            <xsd:complexType>
              <xsd:all>
                <xsd:element ref="ns2:ReferenceId" minOccurs="0"/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2c96f34-7b18-4f8d-996c-8cea797017b8" elementFormDefault="qualified">
    <xsd:import namespace="http://schemas.microsoft.com/office/2006/documentManagement/types"/>
    <xsd:import namespace="http://schemas.microsoft.com/office/infopath/2007/PartnerControls"/>
    <xsd:element name="ReferenceId" ma:index="8" nillable="true" ma:displayName="ReferenceId" ma:indexed="true" ma:internalName="ReferenceId">
      <xsd:simpleType>
        <xsd:restriction base="dms:Text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ReferenceId xmlns="82c96f34-7b18-4f8d-996c-8cea797017b8" xsi:nil="true"/>
  </documentManagement>
</p:properties>
</file>

<file path=customXml/itemProps1.xml><?xml version="1.0" encoding="utf-8"?>
<ds:datastoreItem xmlns:ds="http://schemas.openxmlformats.org/officeDocument/2006/customXml" ds:itemID="{C88351A1-F0A8-4533-8592-955BCA53B3A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2c96f34-7b18-4f8d-996c-8cea797017b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A2B92A8-AB36-451F-A01B-3B813EE8F0E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B6FDA5A-8EB4-4A4F-8E56-04D71964E88E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10515296-1bd5-401a-b8a4-ea4dde82f896"/>
    <ds:schemaRef ds:uri="d0cd20b0-df63-44e8-932f-fba08f23ea61"/>
    <ds:schemaRef ds:uri="f9bddc12-9b93-4b98-867e-ea64ead12c18"/>
    <ds:schemaRef ds:uri="82c96f34-7b18-4f8d-996c-8cea797017b8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Template Widescreen template V2</Template>
  <TotalTime>60</TotalTime>
  <Words>693</Words>
  <Application>Microsoft Office PowerPoint</Application>
  <PresentationFormat>Widescreen</PresentationFormat>
  <Paragraphs>61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42" baseType="lpstr">
      <vt:lpstr>Arial</vt:lpstr>
      <vt:lpstr>Calibri</vt:lpstr>
      <vt:lpstr>Calibri Light</vt:lpstr>
      <vt:lpstr>Consolas</vt:lpstr>
      <vt:lpstr>Open Sans</vt:lpstr>
      <vt:lpstr>Open Sans Light</vt:lpstr>
      <vt:lpstr>Open Sans Semibold</vt:lpstr>
      <vt:lpstr>Roboto</vt:lpstr>
      <vt:lpstr>Roboto Mono</vt:lpstr>
      <vt:lpstr>Segoe UI</vt:lpstr>
      <vt:lpstr>Segoe UI Emoji</vt:lpstr>
      <vt:lpstr>Symbol</vt:lpstr>
      <vt:lpstr>Times New Roman</vt:lpstr>
      <vt:lpstr>Template Widescreen template</vt:lpstr>
      <vt:lpstr>MySQL and Assignment</vt:lpstr>
      <vt:lpstr>PowerPoint Presentation</vt:lpstr>
      <vt:lpstr>Before we start… Please have your camera switched on.</vt:lpstr>
      <vt:lpstr>PowerPoint Presentation</vt:lpstr>
      <vt:lpstr>Database</vt:lpstr>
      <vt:lpstr>Download Database SQL Script</vt:lpstr>
      <vt:lpstr>Import and Execute</vt:lpstr>
      <vt:lpstr>Once executed you will see the below actioned Output </vt:lpstr>
      <vt:lpstr>New Query Tab</vt:lpstr>
      <vt:lpstr>Saving Task and Queries</vt:lpstr>
      <vt:lpstr>Task 1</vt:lpstr>
      <vt:lpstr>Task 2</vt:lpstr>
      <vt:lpstr>Task 3</vt:lpstr>
      <vt:lpstr>Task 4</vt:lpstr>
      <vt:lpstr>Task 5</vt:lpstr>
      <vt:lpstr>Task 6</vt:lpstr>
      <vt:lpstr>Task 7</vt:lpstr>
      <vt:lpstr>Task 8 </vt:lpstr>
      <vt:lpstr>Task 9 </vt:lpstr>
      <vt:lpstr>Challenge yourself (Optional)</vt:lpstr>
      <vt:lpstr>Creating an EER Diagram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Task 7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Amanda Weaver</dc:creator>
  <cp:lastModifiedBy>Yemi Atta</cp:lastModifiedBy>
  <cp:revision>77</cp:revision>
  <dcterms:created xsi:type="dcterms:W3CDTF">2022-11-14T22:06:52Z</dcterms:created>
  <dcterms:modified xsi:type="dcterms:W3CDTF">2024-04-26T12:57:25Z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0x010100D128DA7F75C643429DCEF30519911339</vt:lpwstr>
  </property>
  <property fmtid="{D5CDD505-2E9C-101B-9397-08002B2CF9AE}" pid="3" name="MediaServiceImageTags">
    <vt:lpwstr/>
  </property>
  <property fmtid="{D5CDD505-2E9C-101B-9397-08002B2CF9AE}" pid="4" name="Order">
    <vt:r8>4400</vt:r8>
  </property>
  <property fmtid="{D5CDD505-2E9C-101B-9397-08002B2CF9AE}" pid="5" name="xd_Signature">
    <vt:bool>false</vt:bool>
  </property>
  <property fmtid="{D5CDD505-2E9C-101B-9397-08002B2CF9AE}" pid="6" name="xd_ProgID">
    <vt:lpwstr/>
  </property>
  <property fmtid="{D5CDD505-2E9C-101B-9397-08002B2CF9AE}" pid="7" name="_SourceUrl">
    <vt:lpwstr/>
  </property>
  <property fmtid="{D5CDD505-2E9C-101B-9397-08002B2CF9AE}" pid="8" name="_SharedFileIndex">
    <vt:lpwstr/>
  </property>
  <property fmtid="{D5CDD505-2E9C-101B-9397-08002B2CF9AE}" pid="9" name="ComplianceAssetId">
    <vt:lpwstr/>
  </property>
  <property fmtid="{D5CDD505-2E9C-101B-9397-08002B2CF9AE}" pid="10" name="TemplateUrl">
    <vt:lpwstr/>
  </property>
  <property fmtid="{D5CDD505-2E9C-101B-9397-08002B2CF9AE}" pid="11" name="_ExtendedDescription">
    <vt:lpwstr/>
  </property>
  <property fmtid="{D5CDD505-2E9C-101B-9397-08002B2CF9AE}" pid="12" name="TriggerFlowInfo">
    <vt:lpwstr/>
  </property>
</Properties>
</file>